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c015d1c88735440d" /><Relationship Type="http://schemas.openxmlformats.org/officeDocument/2006/relationships/extended-properties" Target="/docProps/app.xml" Id="R03c233200b324673" /><Relationship Type="http://schemas.openxmlformats.org/officeDocument/2006/relationships/officeDocument" Target="/ppt/presentation.xml" Id="Ra235fd456090492c" /></Relationships>
</file>

<file path=ppt/presentation.xml><?xml version="1.0" encoding="utf-8"?>
<p:presentation xmlns:p="http://schemas.openxmlformats.org/presentationml/2006/main">
  <p:sldMasterIdLst>
    <p:sldMasterId xmlns:r="http://schemas.openxmlformats.org/officeDocument/2006/relationships" id="2147483648" r:id="R644bf2def1d84593"/>
  </p:sldMasterIdLst>
  <p:notesMasterIdLst>
    <p:notesMasterId xmlns:r="http://schemas.openxmlformats.org/officeDocument/2006/relationships" r:id="R7ff37e56d78a4a15"/>
  </p:notesMasterIdLst>
  <p:sldIdLst>
    <p:sldId xmlns:r="http://schemas.openxmlformats.org/officeDocument/2006/relationships" id="256" r:id="Rdcde84f23c144685"/>
    <p:sldId xmlns:r="http://schemas.openxmlformats.org/officeDocument/2006/relationships" id="257" r:id="R65e855640f13456d"/>
    <p:sldId xmlns:r="http://schemas.openxmlformats.org/officeDocument/2006/relationships" id="258" r:id="Ra80343c6fa0a4787"/>
    <p:sldId xmlns:r="http://schemas.openxmlformats.org/officeDocument/2006/relationships" id="259" r:id="R3d546d9097b34aff"/>
    <p:sldId xmlns:r="http://schemas.openxmlformats.org/officeDocument/2006/relationships" id="260" r:id="R6f77d9c184744140"/>
    <p:sldId xmlns:r="http://schemas.openxmlformats.org/officeDocument/2006/relationships" id="261" r:id="R62cf045564db43ad"/>
    <p:sldId xmlns:r="http://schemas.openxmlformats.org/officeDocument/2006/relationships" id="262" r:id="Rec153abda65740b9"/>
    <p:sldId xmlns:r="http://schemas.openxmlformats.org/officeDocument/2006/relationships" id="263" r:id="Rf47cfddb56f54266"/>
    <p:sldId xmlns:r="http://schemas.openxmlformats.org/officeDocument/2006/relationships" id="264" r:id="Rde4d408cf6314d14"/>
    <p:sldId xmlns:r="http://schemas.openxmlformats.org/officeDocument/2006/relationships" id="265" r:id="Rbb6364b23d824f78"/>
    <p:sldId xmlns:r="http://schemas.openxmlformats.org/officeDocument/2006/relationships" id="266" r:id="R3aef3eb287554e96"/>
    <p:sldId xmlns:r="http://schemas.openxmlformats.org/officeDocument/2006/relationships" id="267" r:id="Rcfda76ecc3884585"/>
    <p:sldId xmlns:r="http://schemas.openxmlformats.org/officeDocument/2006/relationships" id="268" r:id="Rf7090491ecb94e5e"/>
    <p:sldId xmlns:r="http://schemas.openxmlformats.org/officeDocument/2006/relationships" id="269" r:id="R186672af3b5244d3"/>
    <p:sldId xmlns:r="http://schemas.openxmlformats.org/officeDocument/2006/relationships" id="270" r:id="R9fb32787041340a6"/>
    <p:sldId xmlns:r="http://schemas.openxmlformats.org/officeDocument/2006/relationships" id="271" r:id="R4a967effcb6e4b26"/>
    <p:sldId xmlns:r="http://schemas.openxmlformats.org/officeDocument/2006/relationships" id="272" r:id="Rfa2e21c4b5004b9a"/>
    <p:sldId xmlns:r="http://schemas.openxmlformats.org/officeDocument/2006/relationships" id="273" r:id="Rac79d4d4d7914069"/>
    <p:sldId xmlns:r="http://schemas.openxmlformats.org/officeDocument/2006/relationships" id="274" r:id="R02052aaa6d8849d9"/>
    <p:sldId xmlns:r="http://schemas.openxmlformats.org/officeDocument/2006/relationships" id="275" r:id="Rf41fb328ea00483c"/>
    <p:sldId xmlns:r="http://schemas.openxmlformats.org/officeDocument/2006/relationships" id="276" r:id="R9f28c25750bb495f"/>
    <p:sldId xmlns:r="http://schemas.openxmlformats.org/officeDocument/2006/relationships" id="277" r:id="R2d3b9dcee9954416"/>
    <p:sldId xmlns:r="http://schemas.openxmlformats.org/officeDocument/2006/relationships" id="278" r:id="Redb8feeaa4c24f62"/>
    <p:sldId xmlns:r="http://schemas.openxmlformats.org/officeDocument/2006/relationships" id="279" r:id="R66656fea91e34316"/>
    <p:sldId xmlns:r="http://schemas.openxmlformats.org/officeDocument/2006/relationships" id="280" r:id="Rc81e71d3431e47de"/>
    <p:sldId xmlns:r="http://schemas.openxmlformats.org/officeDocument/2006/relationships" id="281" r:id="Rea2fc09cb59e4fee"/>
    <p:sldId xmlns:r="http://schemas.openxmlformats.org/officeDocument/2006/relationships" id="282" r:id="R894d7eabd7ab4fef"/>
    <p:sldId xmlns:r="http://schemas.openxmlformats.org/officeDocument/2006/relationships" id="283" r:id="Ra606ba70eb0242f0"/>
    <p:sldId xmlns:r="http://schemas.openxmlformats.org/officeDocument/2006/relationships" id="284" r:id="R0dd9a903a5354de9"/>
    <p:sldId xmlns:r="http://schemas.openxmlformats.org/officeDocument/2006/relationships" id="285" r:id="R817e619ae3d749f9"/>
    <p:sldId xmlns:r="http://schemas.openxmlformats.org/officeDocument/2006/relationships" id="286" r:id="R843cfd9fd40548af"/>
    <p:sldId xmlns:r="http://schemas.openxmlformats.org/officeDocument/2006/relationships" id="287" r:id="R0daa7b9ef5794f53"/>
    <p:sldId xmlns:r="http://schemas.openxmlformats.org/officeDocument/2006/relationships" id="288" r:id="Recbceef0e00b483d"/>
    <p:sldId xmlns:r="http://schemas.openxmlformats.org/officeDocument/2006/relationships" id="289" r:id="R2295507d7eaf4ef2"/>
    <p:sldId xmlns:r="http://schemas.openxmlformats.org/officeDocument/2006/relationships" id="290" r:id="Recb44529bac64088"/>
    <p:sldId xmlns:r="http://schemas.openxmlformats.org/officeDocument/2006/relationships" id="291" r:id="Rc701679574ba4d84"/>
    <p:sldId xmlns:r="http://schemas.openxmlformats.org/officeDocument/2006/relationships" id="292" r:id="R500eb419712f4e6b"/>
    <p:sldId xmlns:r="http://schemas.openxmlformats.org/officeDocument/2006/relationships" id="293" r:id="Rc6e0663c9fd44c5b"/>
    <p:sldId xmlns:r="http://schemas.openxmlformats.org/officeDocument/2006/relationships" id="294" r:id="Raecdcd8982b440ca"/>
    <p:sldId xmlns:r="http://schemas.openxmlformats.org/officeDocument/2006/relationships" id="295" r:id="Re36dcf3e44384d44"/>
    <p:sldId xmlns:r="http://schemas.openxmlformats.org/officeDocument/2006/relationships" id="296" r:id="R39ff986faf884362"/>
    <p:sldId xmlns:r="http://schemas.openxmlformats.org/officeDocument/2006/relationships" id="297" r:id="Rc26c1bd1ed8c474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236ff90f1534b78" /><Relationship Type="http://schemas.openxmlformats.org/officeDocument/2006/relationships/slideMaster" Target="/ppt/slideMasters/slideMaster1.xml" Id="R644bf2def1d84593" /><Relationship Type="http://schemas.openxmlformats.org/officeDocument/2006/relationships/notesMaster" Target="/ppt/notesMasters/notesMaster1.xml" Id="R7ff37e56d78a4a15" /><Relationship Type="http://schemas.openxmlformats.org/officeDocument/2006/relationships/presProps" Target="/ppt/presProps.xml" Id="R1324c1c6da704cc3" /><Relationship Type="http://schemas.openxmlformats.org/officeDocument/2006/relationships/tableStyles" Target="/ppt/tableStyles.xml" Id="R3f2e9c5883cf4e01" /><Relationship Type="http://schemas.openxmlformats.org/officeDocument/2006/relationships/slide" Target="/ppt/slides/slide1.xml" Id="Rdcde84f23c144685" /><Relationship Type="http://schemas.openxmlformats.org/officeDocument/2006/relationships/slide" Target="/ppt/slides/slide2.xml" Id="R65e855640f13456d" /><Relationship Type="http://schemas.openxmlformats.org/officeDocument/2006/relationships/slide" Target="/ppt/slides/slide3.xml" Id="Ra80343c6fa0a4787" /><Relationship Type="http://schemas.openxmlformats.org/officeDocument/2006/relationships/slide" Target="/ppt/slides/slide4.xml" Id="R3d546d9097b34aff" /><Relationship Type="http://schemas.openxmlformats.org/officeDocument/2006/relationships/slide" Target="/ppt/slides/slide5.xml" Id="R6f77d9c184744140" /><Relationship Type="http://schemas.openxmlformats.org/officeDocument/2006/relationships/slide" Target="/ppt/slides/slide6.xml" Id="R62cf045564db43ad" /><Relationship Type="http://schemas.openxmlformats.org/officeDocument/2006/relationships/slide" Target="/ppt/slides/slide7.xml" Id="Rec153abda65740b9" /><Relationship Type="http://schemas.openxmlformats.org/officeDocument/2006/relationships/slide" Target="/ppt/slides/slide8.xml" Id="Rf47cfddb56f54266" /><Relationship Type="http://schemas.openxmlformats.org/officeDocument/2006/relationships/slide" Target="/ppt/slides/slide9.xml" Id="Rde4d408cf6314d14" /><Relationship Type="http://schemas.openxmlformats.org/officeDocument/2006/relationships/slide" Target="/ppt/slides/slide10.xml" Id="Rbb6364b23d824f78" /><Relationship Type="http://schemas.openxmlformats.org/officeDocument/2006/relationships/slide" Target="/ppt/slides/slide11.xml" Id="R3aef3eb287554e96" /><Relationship Type="http://schemas.openxmlformats.org/officeDocument/2006/relationships/slide" Target="/ppt/slides/slide12.xml" Id="Rcfda76ecc3884585" /><Relationship Type="http://schemas.openxmlformats.org/officeDocument/2006/relationships/slide" Target="/ppt/slides/slide13.xml" Id="Rf7090491ecb94e5e" /><Relationship Type="http://schemas.openxmlformats.org/officeDocument/2006/relationships/slide" Target="/ppt/slides/slide14.xml" Id="R186672af3b5244d3" /><Relationship Type="http://schemas.openxmlformats.org/officeDocument/2006/relationships/slide" Target="/ppt/slides/slide15.xml" Id="R9fb32787041340a6" /><Relationship Type="http://schemas.openxmlformats.org/officeDocument/2006/relationships/slide" Target="/ppt/slides/slide16.xml" Id="R4a967effcb6e4b26" /><Relationship Type="http://schemas.openxmlformats.org/officeDocument/2006/relationships/slide" Target="/ppt/slides/slide17.xml" Id="Rfa2e21c4b5004b9a" /><Relationship Type="http://schemas.openxmlformats.org/officeDocument/2006/relationships/slide" Target="/ppt/slides/slide18.xml" Id="Rac79d4d4d7914069" /><Relationship Type="http://schemas.openxmlformats.org/officeDocument/2006/relationships/slide" Target="/ppt/slides/slide19.xml" Id="R02052aaa6d8849d9" /><Relationship Type="http://schemas.openxmlformats.org/officeDocument/2006/relationships/slide" Target="/ppt/slides/slide20.xml" Id="Rf41fb328ea00483c" /><Relationship Type="http://schemas.openxmlformats.org/officeDocument/2006/relationships/slide" Target="/ppt/slides/slide21.xml" Id="R9f28c25750bb495f" /><Relationship Type="http://schemas.openxmlformats.org/officeDocument/2006/relationships/slide" Target="/ppt/slides/slide22.xml" Id="R2d3b9dcee9954416" /><Relationship Type="http://schemas.openxmlformats.org/officeDocument/2006/relationships/slide" Target="/ppt/slides/slide23.xml" Id="Redb8feeaa4c24f62" /><Relationship Type="http://schemas.openxmlformats.org/officeDocument/2006/relationships/slide" Target="/ppt/slides/slide24.xml" Id="R66656fea91e34316" /><Relationship Type="http://schemas.openxmlformats.org/officeDocument/2006/relationships/slide" Target="/ppt/slides/slide25.xml" Id="Rc81e71d3431e47de" /><Relationship Type="http://schemas.openxmlformats.org/officeDocument/2006/relationships/slide" Target="/ppt/slides/slide26.xml" Id="Rea2fc09cb59e4fee" /><Relationship Type="http://schemas.openxmlformats.org/officeDocument/2006/relationships/slide" Target="/ppt/slides/slide27.xml" Id="R894d7eabd7ab4fef" /><Relationship Type="http://schemas.openxmlformats.org/officeDocument/2006/relationships/slide" Target="/ppt/slides/slide28.xml" Id="Ra606ba70eb0242f0" /><Relationship Type="http://schemas.openxmlformats.org/officeDocument/2006/relationships/slide" Target="/ppt/slides/slide29.xml" Id="R0dd9a903a5354de9" /><Relationship Type="http://schemas.openxmlformats.org/officeDocument/2006/relationships/slide" Target="/ppt/slides/slide30.xml" Id="R817e619ae3d749f9" /><Relationship Type="http://schemas.openxmlformats.org/officeDocument/2006/relationships/slide" Target="/ppt/slides/slide31.xml" Id="R843cfd9fd40548af" /><Relationship Type="http://schemas.openxmlformats.org/officeDocument/2006/relationships/slide" Target="/ppt/slides/slide32.xml" Id="R0daa7b9ef5794f53" /><Relationship Type="http://schemas.openxmlformats.org/officeDocument/2006/relationships/slide" Target="/ppt/slides/slide33.xml" Id="Recbceef0e00b483d" /><Relationship Type="http://schemas.openxmlformats.org/officeDocument/2006/relationships/slide" Target="/ppt/slides/slide34.xml" Id="R2295507d7eaf4ef2" /><Relationship Type="http://schemas.openxmlformats.org/officeDocument/2006/relationships/slide" Target="/ppt/slides/slide35.xml" Id="Recb44529bac64088" /><Relationship Type="http://schemas.openxmlformats.org/officeDocument/2006/relationships/slide" Target="/ppt/slides/slide36.xml" Id="Rc701679574ba4d84" /><Relationship Type="http://schemas.openxmlformats.org/officeDocument/2006/relationships/slide" Target="/ppt/slides/slide37.xml" Id="R500eb419712f4e6b" /><Relationship Type="http://schemas.openxmlformats.org/officeDocument/2006/relationships/slide" Target="/ppt/slides/slide38.xml" Id="Rc6e0663c9fd44c5b" /><Relationship Type="http://schemas.openxmlformats.org/officeDocument/2006/relationships/slide" Target="/ppt/slides/slide39.xml" Id="Raecdcd8982b440ca" /><Relationship Type="http://schemas.openxmlformats.org/officeDocument/2006/relationships/slide" Target="/ppt/slides/slide40.xml" Id="Re36dcf3e44384d44" /><Relationship Type="http://schemas.openxmlformats.org/officeDocument/2006/relationships/slide" Target="/ppt/slides/slide41.xml" Id="R39ff986faf884362" /><Relationship Type="http://schemas.openxmlformats.org/officeDocument/2006/relationships/slide" Target="/ppt/slides/slide42.xml" Id="Rc26c1bd1ed8c474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73fc89d5c8d405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a6197e207c441f9" /><Relationship Type="http://schemas.openxmlformats.org/officeDocument/2006/relationships/notesMaster" Target="/ppt/notesMasters/notesMaster1.xml" Id="R33c5c5f6426d4b1d" /></Relationships>
</file>

<file path=ppt/notesSlides/_rels/notesSlide2.xml.rels>&#65279;<?xml version="1.0" encoding="utf-8"?><Relationships xmlns="http://schemas.openxmlformats.org/package/2006/relationships"><Relationship Type="http://schemas.openxmlformats.org/officeDocument/2006/relationships/slide" Target="/ppt/slides/slide2.xml" Id="R65984203bfca44d0" /><Relationship Type="http://schemas.openxmlformats.org/officeDocument/2006/relationships/notesMaster" Target="/ppt/notesMasters/notesMaster1.xml" Id="R94bea0030a6f4f9a" /></Relationships>
</file>

<file path=ppt/notesSlides/_rels/notesSlide3.xml.rels>&#65279;<?xml version="1.0" encoding="utf-8"?><Relationships xmlns="http://schemas.openxmlformats.org/package/2006/relationships"><Relationship Type="http://schemas.openxmlformats.org/officeDocument/2006/relationships/slide" Target="/ppt/slides/slide3.xml" Id="R2a54d0be367c4e28" /><Relationship Type="http://schemas.openxmlformats.org/officeDocument/2006/relationships/notesMaster" Target="/ppt/notesMasters/notesMaster1.xml" Id="R9df66fe7081b464b" /></Relationships>
</file>

<file path=ppt/notesSlides/_rels/notesSlide4.xml.rels>&#65279;<?xml version="1.0" encoding="utf-8"?><Relationships xmlns="http://schemas.openxmlformats.org/package/2006/relationships"><Relationship Type="http://schemas.openxmlformats.org/officeDocument/2006/relationships/slide" Target="/ppt/slides/slide4.xml" Id="R69fc9f1447424d35" /><Relationship Type="http://schemas.openxmlformats.org/officeDocument/2006/relationships/notesMaster" Target="/ppt/notesMasters/notesMaster1.xml" Id="R7decac937ef049a7" /></Relationships>
</file>

<file path=ppt/notesSlides/_rels/notesSlide5.xml.rels>&#65279;<?xml version="1.0" encoding="utf-8"?><Relationships xmlns="http://schemas.openxmlformats.org/package/2006/relationships"><Relationship Type="http://schemas.openxmlformats.org/officeDocument/2006/relationships/slide" Target="/ppt/slides/slide5.xml" Id="R1e48d04ef3484816" /><Relationship Type="http://schemas.openxmlformats.org/officeDocument/2006/relationships/notesMaster" Target="/ppt/notesMasters/notesMaster1.xml" Id="R93d617dce6924258" /></Relationships>
</file>

<file path=ppt/notesSlides/_rels/notesSlide6.xml.rels>&#65279;<?xml version="1.0" encoding="utf-8"?><Relationships xmlns="http://schemas.openxmlformats.org/package/2006/relationships"><Relationship Type="http://schemas.openxmlformats.org/officeDocument/2006/relationships/slide" Target="/ppt/slides/slide6.xml" Id="R33ddecc5997340a3" /><Relationship Type="http://schemas.openxmlformats.org/officeDocument/2006/relationships/notesMaster" Target="/ppt/notesMasters/notesMaster1.xml" Id="R5169acf7e9dc4af1" /></Relationships>
</file>

<file path=ppt/notesSlides/_rels/notesSlide7.xml.rels>&#65279;<?xml version="1.0" encoding="utf-8"?><Relationships xmlns="http://schemas.openxmlformats.org/package/2006/relationships"><Relationship Type="http://schemas.openxmlformats.org/officeDocument/2006/relationships/slide" Target="/ppt/slides/slide7.xml" Id="Rec8b8cafbe4c4e94" /><Relationship Type="http://schemas.openxmlformats.org/officeDocument/2006/relationships/notesMaster" Target="/ppt/notesMasters/notesMaster1.xml" Id="Ree9b62cdf4e0470c" /></Relationships>
</file>

<file path=ppt/notesSlides/_rels/notesSlide8.xml.rels>&#65279;<?xml version="1.0" encoding="utf-8"?><Relationships xmlns="http://schemas.openxmlformats.org/package/2006/relationships"><Relationship Type="http://schemas.openxmlformats.org/officeDocument/2006/relationships/slide" Target="/ppt/slides/slide8.xml" Id="R07cfe1e69f9e4892" /><Relationship Type="http://schemas.openxmlformats.org/officeDocument/2006/relationships/notesMaster" Target="/ppt/notesMasters/notesMaster1.xml" Id="R64db6e9eb36e47b1" /></Relationships>
</file>

<file path=ppt/notesSlides/_rels/notesSlide9.xml.rels>&#65279;<?xml version="1.0" encoding="utf-8"?><Relationships xmlns="http://schemas.openxmlformats.org/package/2006/relationships"><Relationship Type="http://schemas.openxmlformats.org/officeDocument/2006/relationships/slide" Target="/ppt/slides/slide9.xml" Id="R23ebd0bc70b64dfb" /><Relationship Type="http://schemas.openxmlformats.org/officeDocument/2006/relationships/notesMaster" Target="/ppt/notesMasters/notesMaster1.xml" Id="Re79e30bc0a5a460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ccedc371e3e469e" /><Relationship Type="http://schemas.openxmlformats.org/officeDocument/2006/relationships/notesMaster" Target="/ppt/notesMasters/notesMaster1.xml" Id="R565a24c583d94e0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66579a5a63b4e97" /><Relationship Type="http://schemas.openxmlformats.org/officeDocument/2006/relationships/notesMaster" Target="/ppt/notesMasters/notesMaster1.xml" Id="R92bcf74d9cd3499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a3ce4e83b6a468c" /><Relationship Type="http://schemas.openxmlformats.org/officeDocument/2006/relationships/notesMaster" Target="/ppt/notesMasters/notesMaster1.xml" Id="Rc5b5eaafa457478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31b88d332b3443c" /><Relationship Type="http://schemas.openxmlformats.org/officeDocument/2006/relationships/notesMaster" Target="/ppt/notesMasters/notesMaster1.xml" Id="R4c153af10219480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1e814f836a94953" /><Relationship Type="http://schemas.openxmlformats.org/officeDocument/2006/relationships/notesMaster" Target="/ppt/notesMasters/notesMaster1.xml" Id="Rd097a9464e4545f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6bdae7ba40644ab" /><Relationship Type="http://schemas.openxmlformats.org/officeDocument/2006/relationships/notesMaster" Target="/ppt/notesMasters/notesMaster1.xml" Id="R9d795d4ad2254fb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7e6262400c54cae" /><Relationship Type="http://schemas.openxmlformats.org/officeDocument/2006/relationships/notesMaster" Target="/ppt/notesMasters/notesMaster1.xml" Id="Re0f58ab962194d0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fef3a87c3c34d8e" /><Relationship Type="http://schemas.openxmlformats.org/officeDocument/2006/relationships/notesMaster" Target="/ppt/notesMasters/notesMaster1.xml" Id="Re3232944577f4ac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7244936bdf846f1" /><Relationship Type="http://schemas.openxmlformats.org/officeDocument/2006/relationships/notesMaster" Target="/ppt/notesMasters/notesMaster1.xml" Id="R5965940419924e6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35e65063789413c" /><Relationship Type="http://schemas.openxmlformats.org/officeDocument/2006/relationships/notesMaster" Target="/ppt/notesMasters/notesMaster1.xml" Id="R518f9f4cc4e34ca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2c686bc4678491b" /><Relationship Type="http://schemas.openxmlformats.org/officeDocument/2006/relationships/notesMaster" Target="/ppt/notesMasters/notesMaster1.xml" Id="R9d5027317779476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83ba4deb0c64f10" /><Relationship Type="http://schemas.openxmlformats.org/officeDocument/2006/relationships/notesMaster" Target="/ppt/notesMasters/notesMaster1.xml" Id="R433a5ee69023471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a1ba5976d834fbb" /><Relationship Type="http://schemas.openxmlformats.org/officeDocument/2006/relationships/notesMaster" Target="/ppt/notesMasters/notesMaster1.xml" Id="R670d0679fb2e4dc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ee457341b584b79" /><Relationship Type="http://schemas.openxmlformats.org/officeDocument/2006/relationships/notesMaster" Target="/ppt/notesMasters/notesMaster1.xml" Id="R69c1bd75f5e54fd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1d1617d00af4e4d" /><Relationship Type="http://schemas.openxmlformats.org/officeDocument/2006/relationships/notesMaster" Target="/ppt/notesMasters/notesMaster1.xml" Id="R8f9643d6ccbe4e1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cb94e3b1da149cb" /><Relationship Type="http://schemas.openxmlformats.org/officeDocument/2006/relationships/notesMaster" Target="/ppt/notesMasters/notesMaster1.xml" Id="R57f37afac3ca4b7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a92490aeace4717" /><Relationship Type="http://schemas.openxmlformats.org/officeDocument/2006/relationships/notesMaster" Target="/ppt/notesMasters/notesMaster1.xml" Id="R1c7a121b9652450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779c7c18e8e4080" /><Relationship Type="http://schemas.openxmlformats.org/officeDocument/2006/relationships/notesMaster" Target="/ppt/notesMasters/notesMaster1.xml" Id="R6929b341ec4b4e6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538c5078778409f" /><Relationship Type="http://schemas.openxmlformats.org/officeDocument/2006/relationships/notesMaster" Target="/ppt/notesMasters/notesMaster1.xml" Id="Rbd17a95156194d4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4f0dfdd2cb44385" /><Relationship Type="http://schemas.openxmlformats.org/officeDocument/2006/relationships/notesMaster" Target="/ppt/notesMasters/notesMaster1.xml" Id="Rbe5d51ed3c244df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ac70e15d9844c5a" /><Relationship Type="http://schemas.openxmlformats.org/officeDocument/2006/relationships/notesMaster" Target="/ppt/notesMasters/notesMaster1.xml" Id="Ra05c9a62fe6c460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e755a7beb354106" /><Relationship Type="http://schemas.openxmlformats.org/officeDocument/2006/relationships/notesMaster" Target="/ppt/notesMasters/notesMaster1.xml" Id="R663f25cd15a74df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4ccb27712854eae" /><Relationship Type="http://schemas.openxmlformats.org/officeDocument/2006/relationships/notesMaster" Target="/ppt/notesMasters/notesMaster1.xml" Id="R9862af86537b4d8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6d31550a4f54324" /><Relationship Type="http://schemas.openxmlformats.org/officeDocument/2006/relationships/notesMaster" Target="/ppt/notesMasters/notesMaster1.xml" Id="R87d0ffbd3124496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8f386cee5b743f3" /><Relationship Type="http://schemas.openxmlformats.org/officeDocument/2006/relationships/notesMaster" Target="/ppt/notesMasters/notesMaster1.xml" Id="Rd1dc4995e812417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af7a063fb9741a7" /><Relationship Type="http://schemas.openxmlformats.org/officeDocument/2006/relationships/notesMaster" Target="/ppt/notesMasters/notesMaster1.xml" Id="R97d7688c664745d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fd0b4ce078b43d3" /><Relationship Type="http://schemas.openxmlformats.org/officeDocument/2006/relationships/notesMaster" Target="/ppt/notesMasters/notesMaster1.xml" Id="Re0a1b267da84433b"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42710be04f74224" /><Relationship Type="http://schemas.openxmlformats.org/officeDocument/2006/relationships/notesMaster" Target="/ppt/notesMasters/notesMaster1.xml" Id="R7db3efbfd6d74dd8"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9c19a16d3344427" /><Relationship Type="http://schemas.openxmlformats.org/officeDocument/2006/relationships/notesMaster" Target="/ppt/notesMasters/notesMaster1.xml" Id="R4339558300994a2f"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7d7e30ae890448d1" /><Relationship Type="http://schemas.openxmlformats.org/officeDocument/2006/relationships/notesMaster" Target="/ppt/notesMasters/notesMaster1.xml" Id="R3ef487e79b584b3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c7f1187e7d824133" /><Relationship Type="http://schemas.openxmlformats.org/officeDocument/2006/relationships/notesMaster" Target="/ppt/notesMasters/notesMaster1.xml" Id="Raa8c2199cae94de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ba4fbbb4d7494265" /><Relationship Type="http://schemas.openxmlformats.org/officeDocument/2006/relationships/notesMaster" Target="/ppt/notesMasters/notesMaster1.xml" Id="Rc90396b0a70b45e8"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49d9916f309a4bca" /><Relationship Type="http://schemas.openxmlformats.org/officeDocument/2006/relationships/notesMaster" Target="/ppt/notesMasters/notesMaster1.xml" Id="R88e48a407ae04b2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HSK3-43: Thể thao và lối sống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HSK3-43: Thể thao và lối sống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HSK3-43: Thể thao và lối sống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HSK3-43: Thể thao và lối sống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HSK3-43: Thể thao và lối sống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HSK3-43: Thể thao và lối sống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../Audio/HSK3-43_MODEL.mp3. Sau khi tải, giữ thư mục Audio cạnh thư mục Slides. Script: 锻炼。健康的。坚持运动。散步。骑自行车。爬山。比赛结果。训练。最近你还经常跑步吗？。没有，工作太忙，时间不够。。下班后走一走怎么样？。可以，比一直坐着好。。我们每天一起走二十分钟吧。。好，先坚持一周试试。.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HSK3-43: Thể thao và lối sống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二十分钟。 / 一周。.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HSK3-43: Thể thao và lối sống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锻炼 (duàn liàn) = rèn luyện. Chọn đáp án bằng chuột trong trình chiếu. Chế độ đội: 20 giây trao đổi, 10 giây giải thích. Nhóm đúng và giải thích được nhận hai điểm. Script GAME: 锻炼</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HSK3-43: Thể thao và lối sống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HSK3-43: Thể thao và lối sống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HSK3-43: Thể thao và lối sống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HSK3-43: Thể thao và lối sống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HSK3-43: Thể thao và lối sống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HSK3-43: Thể thao và lối sống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HSK3-44: Thể thao và lối sống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HSK3-44: Thể thao và lối sống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HSK3-44: Thể thao và lối sống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HSK3-44: Thể thao và lối sống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HSK3-44: Thể thao và lối sống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HSK3-44: Thể thao và lối sống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../Audio/HSK3-44_MODEL.mp3. Sau khi tải, giữ thư mục Audio cạnh thư mục Slides. Script: 队员。教练。赢。输。速度。力量。放松。减少。小林最近工作忙，没有时间跑步。他和朋友决定下班后走二十分钟，先试一周，再看是否调整。.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HSK3-44: Thể thao và lối sống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二十分钟。 / 一周。.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HSK3-44: Thể thao và lối sống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一周。 Đối chiếu bài đọc để nêu bằng chứng. Chọn đáp án bằng chuột trong trình chiếu. Chế độ đội: 20 giây trao đổi, 10 giây giải thích. Nhóm đúng và giải thích được nhận hai điểm. Script GAME: 队员</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HSK3-44: Thể thao và lối sống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HSK3-44: Thể thao và lối sống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HSK3-44: Thể thao và lối sống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HSK3-44: Thể thao và lối sống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HSK3-44: Thể thao và lối sống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HSK3-44: Thể thao và lối sống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HSK3-45: Thể thao và lối sống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HSK3-45: Thể thao và lối sống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HSK3-45: Thể thao và lối sống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HSK3-45: Thể thao và lối sống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HSK3-45: Thể thao và lối sống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HSK3-45: Thể thao và lối sống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../Audio/HSK3-45_MODEL.mp3. Sau khi tải, giữ thư mục Audio cạnh thư mục Slides. Script: 增加。时间不够。久坐。选择活动。适量。经常。偶尔。坚持下去。小林最近工作忙，没有时间跑步。他和朋友决定下班后走二十分钟，先试一周，再看是否调整。。他们打算每天走多久？。先试多长时间？.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HSK3-45: Thể thao và lối sống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二十分钟。 / 一周。.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HSK3-45: Thể thao và lối sống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增加 (zēng jiā). Chọn đáp án bằng chuột trong trình chiếu. Chế độ đội: 20 giây trao đổi, 10 giây giải thích. Nhóm đúng và giải thích được nhận hai điểm. Script GAME: 增加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HSK3-45: Thể thao và lối sống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HSK3-45: Thể thao và lối sống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HSK3-45: Thể thao và lối sống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HSK3-45: Thể thao và lối sống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HSK3-45: Thể thao và lối sống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HSK3-45: Thể thao và lối sống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54139c0583a4b4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1617fb710e54a0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0764315a61740a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c076bf09111476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8687b83049d436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c347cc16f6a42e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F0932BE-599B-4F1F-A824-6FAC1D19384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B3945AD0-F7E3-41CF-86CA-ADA3DCDE2E5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A9F0BB4-F174-41BE-B391-6F57C413F64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BF97036-98EB-4CFB-A7CA-89C6C0116E9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53267B6-F46E-407E-8BBB-561FBA86929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A15C1A19-5C87-402F-87E0-9EFCD2D37E3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32B68AB-6A32-4A44-B2F7-0377BEA4F78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777EFA9-D016-4610-B619-7A2AF6044AC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14EE904-64EC-4709-BCA3-D7FA5B310F4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3A5F97F-11CE-4661-8126-79964304B12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dbe1a4afcf2485c" /><Relationship Type="http://schemas.openxmlformats.org/officeDocument/2006/relationships/slideLayout" Target="/ppt/slideLayouts/slideLayout1.xml" Id="Ra26e37bd89d0438c" /><Relationship Type="http://schemas.openxmlformats.org/officeDocument/2006/relationships/slideLayout" Target="/ppt/slideLayouts/slideLayout2.xml" Id="Rdce7aff36fbf41e4" /><Relationship Type="http://schemas.openxmlformats.org/officeDocument/2006/relationships/slideLayout" Target="/ppt/slideLayouts/slideLayout3.xml" Id="R8ebb40fef3ca4b1b" /><Relationship Type="http://schemas.openxmlformats.org/officeDocument/2006/relationships/slideLayout" Target="/ppt/slideLayouts/slideLayout4.xml" Id="R05194e2c98504bc6" /><Relationship Type="http://schemas.openxmlformats.org/officeDocument/2006/relationships/slideLayout" Target="/ppt/slideLayouts/slideLayout5.xml" Id="Raa1378ae824e408f" /><Relationship Type="http://schemas.openxmlformats.org/officeDocument/2006/relationships/slideLayout" Target="/ppt/slideLayouts/slideLayout6.xml" Id="R33996a1834a141e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26e37bd89d0438c"/>
    <p:sldLayoutId xmlns:r="http://schemas.openxmlformats.org/officeDocument/2006/relationships" id="2147483650" r:id="Rdce7aff36fbf41e4"/>
    <p:sldLayoutId xmlns:r="http://schemas.openxmlformats.org/officeDocument/2006/relationships" id="2147483651" r:id="R8ebb40fef3ca4b1b"/>
    <p:sldLayoutId xmlns:r="http://schemas.openxmlformats.org/officeDocument/2006/relationships" id="2147483652" r:id="R05194e2c98504bc6"/>
    <p:sldLayoutId xmlns:r="http://schemas.openxmlformats.org/officeDocument/2006/relationships" id="2147483653" r:id="Raa1378ae824e408f"/>
    <p:sldLayoutId xmlns:r="http://schemas.openxmlformats.org/officeDocument/2006/relationships" id="2147483654" r:id="R33996a1834a141e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6d11a24de5043bb" /><Relationship Type="http://schemas.openxmlformats.org/officeDocument/2006/relationships/notesSlide" Target="/ppt/notesSlides/notesSlide1.xml" Id="R615cf1c53c1f477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4f9603034d94d42" /><Relationship Type="http://schemas.openxmlformats.org/officeDocument/2006/relationships/notesSlide" Target="/ppt/notesSlides/notesSlide2.xml" Id="R4bec2e02210246a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5a70cc7e87f4850" /><Relationship Type="http://schemas.openxmlformats.org/officeDocument/2006/relationships/notesSlide" Target="/ppt/notesSlides/notesSlide3.xml" Id="R3d0e4a883f91440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f34e338e1b3418e" /><Relationship Type="http://schemas.openxmlformats.org/officeDocument/2006/relationships/notesSlide" Target="/ppt/notesSlides/notesSlide4.xml" Id="R578957a45f0945e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c52c0828aed64beb" /><Relationship Type="http://schemas.openxmlformats.org/officeDocument/2006/relationships/notesSlide" Target="/ppt/notesSlides/notesSlide5.xml" Id="R937f993c25bc4789"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a7d93af2aad54674"/><Relationship Type="http://schemas.openxmlformats.org/officeDocument/2006/relationships/notesSlide" Target="/ppt/notesSlides/notesSlide6.xml" Id="Rd00e3a4b398741ba"/><Relationship Id="rIdInteractive3" Type="http://schemas.openxmlformats.org/officeDocument/2006/relationships/hyperlink" Target="../Audio/HSK3-43_MODEL.mp3" TargetMode="External"/><Relationship Id="rIdEmbeddedAudio4" Type="http://schemas.openxmlformats.org/officeDocument/2006/relationships/audio" Target="../media/HSK3-43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5d3297d1ad2422d" /><Relationship Type="http://schemas.openxmlformats.org/officeDocument/2006/relationships/notesSlide" Target="/ppt/notesSlides/notesSlide7.xml" Id="Rc67176e5b03e4f30"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dfca09e558fa4026"/><Relationship Type="http://schemas.openxmlformats.org/officeDocument/2006/relationships/notesSlide" Target="/ppt/notesSlides/notesSlide8.xml" Id="R168282bc941b441c"/><Relationship Id="rIdInteractive3" Type="http://schemas.openxmlformats.org/officeDocument/2006/relationships/hyperlink" Target="../Audio/HSK3-43_GAME.mp3" TargetMode="External"/><Relationship Id="rIdEmbeddedAudio4" Type="http://schemas.openxmlformats.org/officeDocument/2006/relationships/audio" Target="../media/HSK3-43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4b97b69e3d954f01"/><Relationship Type="http://schemas.openxmlformats.org/officeDocument/2006/relationships/notesSlide" Target="/ppt/notesSlides/notesSlide9.xml" Id="R3acb53bb2927460b"/><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de3b665123324d64"/><Relationship Type="http://schemas.openxmlformats.org/officeDocument/2006/relationships/notesSlide" Target="/ppt/notesSlides/notesSlide10.xml" Id="R26b2a1797c214657"/><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263034160734545" /><Relationship Type="http://schemas.openxmlformats.org/officeDocument/2006/relationships/notesSlide" Target="/ppt/notesSlides/notesSlide11.xml" Id="Rc93cffc1b6ec4f33"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d253339c6568411d"/><Relationship Type="http://schemas.openxmlformats.org/officeDocument/2006/relationships/notesSlide" Target="/ppt/notesSlides/notesSlide12.xml" Id="Rff5f56535df94135"/><Relationship Id="rIdGif3" Type="http://schemas.openxmlformats.org/officeDocument/2006/relationships/image" Target="../media/stroke_38203.gif"/><Relationship Id="rIdGif4" Type="http://schemas.openxmlformats.org/officeDocument/2006/relationships/image" Target="../media/stroke_28860.gif"/><Relationship Id="rIdGif5" Type="http://schemas.openxmlformats.org/officeDocument/2006/relationships/image" Target="../media/stroke_20581.gif"/><Relationship Id="rIdGif6" Type="http://schemas.openxmlformats.org/officeDocument/2006/relationships/image" Target="../media/stroke_24247.gif"/><Relationship Id="rIdGif7" Type="http://schemas.openxmlformats.org/officeDocument/2006/relationships/image" Target="../media/stroke_30340.gif"/><Relationship Id="rIdGif8" Type="http://schemas.openxmlformats.org/officeDocument/2006/relationships/image" Target="../media/stroke_22362.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c101741ae8924cd8"/><Relationship Type="http://schemas.openxmlformats.org/officeDocument/2006/relationships/notesSlide" Target="/ppt/notesSlides/notesSlide13.xml" Id="R497e5df1cddb4c6b"/><Relationship Id="rIdInteractive3" Type="http://schemas.openxmlformats.org/officeDocument/2006/relationships/hyperlink" Target="../Audio/HSK3-43_MODEL.mp3" TargetMode="External"/><Relationship Id="rIdEmbeddedAudio4" Type="http://schemas.openxmlformats.org/officeDocument/2006/relationships/audio" Target="../media/HSK3-43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cf949fa4afef42cb" /><Relationship Type="http://schemas.openxmlformats.org/officeDocument/2006/relationships/notesSlide" Target="/ppt/notesSlides/notesSlide14.xml" Id="Rca342c0590514ff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68b59e158f924e47" /><Relationship Type="http://schemas.openxmlformats.org/officeDocument/2006/relationships/notesSlide" Target="/ppt/notesSlides/notesSlide15.xml" Id="R91e8559fbfd24bf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8cfdfa11cf2849cf" /><Relationship Type="http://schemas.openxmlformats.org/officeDocument/2006/relationships/notesSlide" Target="/ppt/notesSlides/notesSlide16.xml" Id="R9c6a14998380431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e06996e7b7fa48b4" /><Relationship Type="http://schemas.openxmlformats.org/officeDocument/2006/relationships/notesSlide" Target="/ppt/notesSlides/notesSlide17.xml" Id="R0d59594265194d9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e656fc99bb8b435e" /><Relationship Type="http://schemas.openxmlformats.org/officeDocument/2006/relationships/notesSlide" Target="/ppt/notesSlides/notesSlide18.xml" Id="R59d192c277b647a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1f586e1a92e74e08" /><Relationship Type="http://schemas.openxmlformats.org/officeDocument/2006/relationships/notesSlide" Target="/ppt/notesSlides/notesSlide19.xml" Id="R989fd92b9b2a4bd3"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6336ffaca27b46e7"/><Relationship Type="http://schemas.openxmlformats.org/officeDocument/2006/relationships/notesSlide" Target="/ppt/notesSlides/notesSlide20.xml" Id="R7ab936d155964e36"/><Relationship Id="rIdInteractive3" Type="http://schemas.openxmlformats.org/officeDocument/2006/relationships/hyperlink" Target="../Audio/HSK3-44_MODEL.mp3" TargetMode="External"/><Relationship Id="rIdEmbeddedAudio4" Type="http://schemas.openxmlformats.org/officeDocument/2006/relationships/audio" Target="../media/HSK3-44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099e5bea46114faf" /><Relationship Type="http://schemas.openxmlformats.org/officeDocument/2006/relationships/notesSlide" Target="/ppt/notesSlides/notesSlide21.xml" Id="Rc20c2a05fc114ce4"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220d2840dbca4dec"/><Relationship Type="http://schemas.openxmlformats.org/officeDocument/2006/relationships/notesSlide" Target="/ppt/notesSlides/notesSlide22.xml" Id="Ra8441ef65d9d4480"/><Relationship Id="rIdInteractive3" Type="http://schemas.openxmlformats.org/officeDocument/2006/relationships/hyperlink" Target="../Audio/HSK3-44_GAME.mp3" TargetMode="External"/><Relationship Id="rIdEmbeddedAudio4" Type="http://schemas.openxmlformats.org/officeDocument/2006/relationships/audio" Target="../media/HSK3-44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7e9204ef53534861"/><Relationship Type="http://schemas.openxmlformats.org/officeDocument/2006/relationships/notesSlide" Target="/ppt/notesSlides/notesSlide23.xml" Id="R0e1d08de53234b22"/><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a91fd9ad87924ea2"/><Relationship Type="http://schemas.openxmlformats.org/officeDocument/2006/relationships/notesSlide" Target="/ppt/notesSlides/notesSlide24.xml" Id="R70335e22cc2042c5"/><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d9df0dd514cf46bd" /><Relationship Type="http://schemas.openxmlformats.org/officeDocument/2006/relationships/notesSlide" Target="/ppt/notesSlides/notesSlide25.xml" Id="R66a6dc5ef05e4b2f"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00f1370c547b40b6"/><Relationship Type="http://schemas.openxmlformats.org/officeDocument/2006/relationships/notesSlide" Target="/ppt/notesSlides/notesSlide26.xml" Id="R7df364f2cfac4324"/><Relationship Id="rIdGif3" Type="http://schemas.openxmlformats.org/officeDocument/2006/relationships/image" Target="../media/stroke_38431.gif"/><Relationship Id="rIdGif4" Type="http://schemas.openxmlformats.org/officeDocument/2006/relationships/image" Target="../media/stroke_21592.gif"/><Relationship Id="rIdGif5" Type="http://schemas.openxmlformats.org/officeDocument/2006/relationships/image" Target="../media/stroke_25945.gif"/><Relationship Id="rIdGif6" Type="http://schemas.openxmlformats.org/officeDocument/2006/relationships/image" Target="../media/stroke_32451.gif"/><Relationship Id="rIdGif7" Type="http://schemas.openxmlformats.org/officeDocument/2006/relationships/image" Target="../media/stroke_36194.gif"/><Relationship Id="rIdGif8" Type="http://schemas.openxmlformats.org/officeDocument/2006/relationships/image" Target="../media/stroke_36755.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c01ed699ac014b92"/><Relationship Type="http://schemas.openxmlformats.org/officeDocument/2006/relationships/notesSlide" Target="/ppt/notesSlides/notesSlide27.xml" Id="R23c044098299499b"/><Relationship Id="rIdInteractive3" Type="http://schemas.openxmlformats.org/officeDocument/2006/relationships/hyperlink" Target="../Audio/HSK3-44_MODEL.mp3" TargetMode="External"/><Relationship Id="rIdEmbeddedAudio4" Type="http://schemas.openxmlformats.org/officeDocument/2006/relationships/audio" Target="../media/HSK3-44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e546e4c069534181" /><Relationship Type="http://schemas.openxmlformats.org/officeDocument/2006/relationships/notesSlide" Target="/ppt/notesSlides/notesSlide28.xml" Id="Rc3146273905d4c7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d59ece9ba0754772" /><Relationship Type="http://schemas.openxmlformats.org/officeDocument/2006/relationships/notesSlide" Target="/ppt/notesSlides/notesSlide29.xml" Id="R4cbd932f389d46a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09597fb0647e4d7a" /><Relationship Type="http://schemas.openxmlformats.org/officeDocument/2006/relationships/notesSlide" Target="/ppt/notesSlides/notesSlide30.xml" Id="R4dd7cabbbfe940a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d032ffbb47db4cc5" /><Relationship Type="http://schemas.openxmlformats.org/officeDocument/2006/relationships/notesSlide" Target="/ppt/notesSlides/notesSlide31.xml" Id="R29a7f4b26471471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8f51ebd9433a4346" /><Relationship Type="http://schemas.openxmlformats.org/officeDocument/2006/relationships/notesSlide" Target="/ppt/notesSlides/notesSlide32.xml" Id="R93bb73def466403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4eb3ce9e8b274a25" /><Relationship Type="http://schemas.openxmlformats.org/officeDocument/2006/relationships/notesSlide" Target="/ppt/notesSlides/notesSlide33.xml" Id="R5e73f7fa37774d69"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079661e89cc94513"/><Relationship Type="http://schemas.openxmlformats.org/officeDocument/2006/relationships/notesSlide" Target="/ppt/notesSlides/notesSlide34.xml" Id="R1b8bcc67908d478b"/><Relationship Id="rIdInteractive3" Type="http://schemas.openxmlformats.org/officeDocument/2006/relationships/hyperlink" Target="../Audio/HSK3-45_MODEL.mp3" TargetMode="External"/><Relationship Id="rIdEmbeddedAudio4" Type="http://schemas.openxmlformats.org/officeDocument/2006/relationships/audio" Target="../media/HSK3-45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5293009474e04695" /><Relationship Type="http://schemas.openxmlformats.org/officeDocument/2006/relationships/notesSlide" Target="/ppt/notesSlides/notesSlide35.xml" Id="Rd0c62f240fd542d6"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21a37e09ca384b33"/><Relationship Type="http://schemas.openxmlformats.org/officeDocument/2006/relationships/notesSlide" Target="/ppt/notesSlides/notesSlide36.xml" Id="Ra95e6e61a7ca4dd3"/><Relationship Id="rIdInteractive3" Type="http://schemas.openxmlformats.org/officeDocument/2006/relationships/hyperlink" Target="../Audio/HSK3-45_GAME.mp3" TargetMode="External"/><Relationship Id="rIdEmbeddedAudio4" Type="http://schemas.openxmlformats.org/officeDocument/2006/relationships/audio" Target="../media/HSK3-45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97675cf907494004"/><Relationship Type="http://schemas.openxmlformats.org/officeDocument/2006/relationships/notesSlide" Target="/ppt/notesSlides/notesSlide37.xml" Id="R6a3d265582014967"/><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79c90ade7aa5467e"/><Relationship Type="http://schemas.openxmlformats.org/officeDocument/2006/relationships/notesSlide" Target="/ppt/notesSlides/notesSlide38.xml" Id="R0883fd082ee849e2"/><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df18882a88034b12" /><Relationship Type="http://schemas.openxmlformats.org/officeDocument/2006/relationships/notesSlide" Target="/ppt/notesSlides/notesSlide39.xml" Id="Rdc156a3ebded4c10"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445eaeefee7240f7"/><Relationship Type="http://schemas.openxmlformats.org/officeDocument/2006/relationships/notesSlide" Target="/ppt/notesSlides/notesSlide40.xml" Id="R0aa89a08c1d849c8"/><Relationship Id="rIdGif3" Type="http://schemas.openxmlformats.org/officeDocument/2006/relationships/image" Target="../media/stroke_22686.gif"/><Relationship Id="rIdGif4" Type="http://schemas.openxmlformats.org/officeDocument/2006/relationships/image" Target="../media/stroke_21152.gif"/><Relationship Id="rIdGif5" Type="http://schemas.openxmlformats.org/officeDocument/2006/relationships/image" Target="../media/stroke_26102.gif"/><Relationship Id="rIdGif6" Type="http://schemas.openxmlformats.org/officeDocument/2006/relationships/image" Target="../media/stroke_38388.gif"/><Relationship Id="rIdGif7" Type="http://schemas.openxmlformats.org/officeDocument/2006/relationships/image" Target="../media/stroke_19981.gif"/><Relationship Id="rIdGif8" Type="http://schemas.openxmlformats.org/officeDocument/2006/relationships/image" Target="../media/stroke_22815.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07ee461cec6b4229"/><Relationship Type="http://schemas.openxmlformats.org/officeDocument/2006/relationships/notesSlide" Target="/ppt/notesSlides/notesSlide41.xml" Id="R7515d0ce8ec44c2f"/><Relationship Id="rIdInteractive3" Type="http://schemas.openxmlformats.org/officeDocument/2006/relationships/hyperlink" Target="../Audio/HSK3-45_MODEL.mp3" TargetMode="External"/><Relationship Id="rIdEmbeddedAudio4" Type="http://schemas.openxmlformats.org/officeDocument/2006/relationships/audio" Target="../media/HSK3-45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60f45e1143104808" /><Relationship Type="http://schemas.openxmlformats.org/officeDocument/2006/relationships/notesSlide" Target="/ppt/notesSlides/notesSlide42.xml" Id="Rb2707f8257b640fe"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350D7C6-3B96-4B72-8B1F-EF55AA75689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HSK3-43</a:t>
            </a:r>
          </a:p>
        </p:txBody>
      </p:sp>
      <p:sp>
        <p:nvSpPr>
          <p:cNvPr id="2" name="heading">
            <a:extLst xmlns:a="http://schemas.openxmlformats.org/drawingml/2006/main">
              <a:ext uri="{FF2B5EF4-FFF2-40B4-BE49-F238E27FC236}">
                <a16:creationId xmlns:a16="http://schemas.microsoft.com/office/drawing/2014/main" id="{8E938806-2930-4185-BA03-8218D3E1310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Thể thao và lối sống</a:t>
            </a:r>
          </a:p>
        </p:txBody>
      </p:sp>
      <p:sp>
        <p:nvSpPr>
          <p:cNvPr id="3" name="page">
            <a:extLst xmlns:a="http://schemas.openxmlformats.org/drawingml/2006/main">
              <a:ext uri="{FF2B5EF4-FFF2-40B4-BE49-F238E27FC236}">
                <a16:creationId xmlns:a16="http://schemas.microsoft.com/office/drawing/2014/main" id="{FACBF56B-9657-4AAD-B7E7-FE30BBC35F7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2E1A542A-15F9-464D-BF31-8B690C72FBD6}"/>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thể thao và lối sống;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56A4F945-1742-4642-832F-944F2D925CF3}"/>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442919502"/>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F0517AE-BFF3-4F70-AE32-3DD61A5EFB6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HSK3-43</a:t>
            </a:r>
          </a:p>
        </p:txBody>
      </p:sp>
      <p:sp>
        <p:nvSpPr>
          <p:cNvPr id="2" name="heading">
            <a:extLst xmlns:a="http://schemas.openxmlformats.org/drawingml/2006/main">
              <a:ext uri="{FF2B5EF4-FFF2-40B4-BE49-F238E27FC236}">
                <a16:creationId xmlns:a16="http://schemas.microsoft.com/office/drawing/2014/main" id="{392F63C5-621F-4CB4-A344-38C4F530A37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A4143DC3-E956-4CBB-88C0-A57167C724A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DBFD76B5-AA40-4836-B90D-C3D6BAF91976}"/>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误会     争论     同意</a:t>
            </a:r>
          </a:p>
        </p:txBody>
      </p:sp>
      <p:sp>
        <p:nvSpPr>
          <p:cNvPr id="5" name="retrieval">
            <a:extLst xmlns:a="http://schemas.openxmlformats.org/drawingml/2006/main">
              <a:ext uri="{FF2B5EF4-FFF2-40B4-BE49-F238E27FC236}">
                <a16:creationId xmlns:a16="http://schemas.microsoft.com/office/drawing/2014/main" id="{E6311074-3C12-492E-80AA-D40220970A48}"/>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138241075"/>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B50339D3-6BFC-4416-8A15-AED709B5EF0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HSK3-43</a:t>
            </a:r>
          </a:p>
        </p:txBody>
      </p:sp>
      <p:sp>
        <p:nvSpPr>
          <p:cNvPr id="2" name="heading">
            <a:extLst xmlns:a="http://schemas.openxmlformats.org/drawingml/2006/main">
              <a:ext uri="{FF2B5EF4-FFF2-40B4-BE49-F238E27FC236}">
                <a16:creationId xmlns:a16="http://schemas.microsoft.com/office/drawing/2014/main" id="{A380AB79-DF2E-458B-9A9C-928F81B475C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3064F779-6E49-4DD6-9C27-EC8B5298935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400A0630-EF8C-4950-B7D7-9FACFD213D02}"/>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锻炼</a:t>
            </a:r>
          </a:p>
        </p:txBody>
      </p:sp>
      <p:sp>
        <p:nvSpPr>
          <p:cNvPr id="5" name="py0">
            <a:extLst xmlns:a="http://schemas.openxmlformats.org/drawingml/2006/main">
              <a:ext uri="{FF2B5EF4-FFF2-40B4-BE49-F238E27FC236}">
                <a16:creationId xmlns:a16="http://schemas.microsoft.com/office/drawing/2014/main" id="{554CFFCE-86D9-4EC8-A5B6-28CB7ADB3EE8}"/>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duànliàn</a:t>
            </a:r>
          </a:p>
        </p:txBody>
      </p:sp>
      <p:sp>
        <p:nvSpPr>
          <p:cNvPr id="6" name="vi0">
            <a:extLst xmlns:a="http://schemas.openxmlformats.org/drawingml/2006/main">
              <a:ext uri="{FF2B5EF4-FFF2-40B4-BE49-F238E27FC236}">
                <a16:creationId xmlns:a16="http://schemas.microsoft.com/office/drawing/2014/main" id="{D82FDDF1-0C8C-4261-BA26-0D7644E5436F}"/>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rèn luyện</a:t>
            </a:r>
          </a:p>
        </p:txBody>
      </p:sp>
      <p:sp>
        <p:nvSpPr>
          <p:cNvPr id="7" name="zh1">
            <a:extLst xmlns:a="http://schemas.openxmlformats.org/drawingml/2006/main">
              <a:ext uri="{FF2B5EF4-FFF2-40B4-BE49-F238E27FC236}">
                <a16:creationId xmlns:a16="http://schemas.microsoft.com/office/drawing/2014/main" id="{00297201-237D-4263-9571-7731FE403135}"/>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健康的</a:t>
            </a:r>
          </a:p>
        </p:txBody>
      </p:sp>
      <p:sp>
        <p:nvSpPr>
          <p:cNvPr id="8" name="py1">
            <a:extLst xmlns:a="http://schemas.openxmlformats.org/drawingml/2006/main">
              <a:ext uri="{FF2B5EF4-FFF2-40B4-BE49-F238E27FC236}">
                <a16:creationId xmlns:a16="http://schemas.microsoft.com/office/drawing/2014/main" id="{CF0B637A-1CDA-472A-A9DA-4FA0FD4D46F3}"/>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jiàn kāng de</a:t>
            </a:r>
          </a:p>
        </p:txBody>
      </p:sp>
      <p:sp>
        <p:nvSpPr>
          <p:cNvPr id="9" name="vi1">
            <a:extLst xmlns:a="http://schemas.openxmlformats.org/drawingml/2006/main">
              <a:ext uri="{FF2B5EF4-FFF2-40B4-BE49-F238E27FC236}">
                <a16:creationId xmlns:a16="http://schemas.microsoft.com/office/drawing/2014/main" id="{82314570-65B9-4C51-9FBF-0988C0EFD5B0}"/>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lành mạnh</a:t>
            </a:r>
          </a:p>
        </p:txBody>
      </p:sp>
      <p:sp>
        <p:nvSpPr>
          <p:cNvPr id="10" name="zh2">
            <a:extLst xmlns:a="http://schemas.openxmlformats.org/drawingml/2006/main">
              <a:ext uri="{FF2B5EF4-FFF2-40B4-BE49-F238E27FC236}">
                <a16:creationId xmlns:a16="http://schemas.microsoft.com/office/drawing/2014/main" id="{7CECEC5D-F50F-4F21-B0E7-ABA2B732C6D1}"/>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坚持运动</a:t>
            </a:r>
          </a:p>
        </p:txBody>
      </p:sp>
      <p:sp>
        <p:nvSpPr>
          <p:cNvPr id="11" name="py2">
            <a:extLst xmlns:a="http://schemas.openxmlformats.org/drawingml/2006/main">
              <a:ext uri="{FF2B5EF4-FFF2-40B4-BE49-F238E27FC236}">
                <a16:creationId xmlns:a16="http://schemas.microsoft.com/office/drawing/2014/main" id="{4C318229-5DF6-4DF4-80ED-4EBAE1B59409}"/>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jiān chí yùn dòng</a:t>
            </a:r>
          </a:p>
        </p:txBody>
      </p:sp>
      <p:sp>
        <p:nvSpPr>
          <p:cNvPr id="12" name="vi2">
            <a:extLst xmlns:a="http://schemas.openxmlformats.org/drawingml/2006/main">
              <a:ext uri="{FF2B5EF4-FFF2-40B4-BE49-F238E27FC236}">
                <a16:creationId xmlns:a16="http://schemas.microsoft.com/office/drawing/2014/main" id="{CF0BE976-E664-4E99-9435-50FE21FDC9F6}"/>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duy trì vận động</a:t>
            </a:r>
          </a:p>
        </p:txBody>
      </p:sp>
      <p:sp>
        <p:nvSpPr>
          <p:cNvPr id="13" name="zh3">
            <a:extLst xmlns:a="http://schemas.openxmlformats.org/drawingml/2006/main">
              <a:ext uri="{FF2B5EF4-FFF2-40B4-BE49-F238E27FC236}">
                <a16:creationId xmlns:a16="http://schemas.microsoft.com/office/drawing/2014/main" id="{EFDA5C24-1B9B-4EFF-A42D-E17A0DA65B9C}"/>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散步</a:t>
            </a:r>
          </a:p>
        </p:txBody>
      </p:sp>
      <p:sp>
        <p:nvSpPr>
          <p:cNvPr id="14" name="py3">
            <a:extLst xmlns:a="http://schemas.openxmlformats.org/drawingml/2006/main">
              <a:ext uri="{FF2B5EF4-FFF2-40B4-BE49-F238E27FC236}">
                <a16:creationId xmlns:a16="http://schemas.microsoft.com/office/drawing/2014/main" id="{B11F0D7B-668D-4305-B3E8-D3A9A1E02EC7}"/>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sàn bù</a:t>
            </a:r>
          </a:p>
        </p:txBody>
      </p:sp>
      <p:sp>
        <p:nvSpPr>
          <p:cNvPr id="15" name="vi3">
            <a:extLst xmlns:a="http://schemas.openxmlformats.org/drawingml/2006/main">
              <a:ext uri="{FF2B5EF4-FFF2-40B4-BE49-F238E27FC236}">
                <a16:creationId xmlns:a16="http://schemas.microsoft.com/office/drawing/2014/main" id="{C071BDE1-7BC1-4E7B-A2B6-0A75435201A6}"/>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đi dạo</a:t>
            </a:r>
          </a:p>
        </p:txBody>
      </p:sp>
      <p:sp>
        <p:nvSpPr>
          <p:cNvPr id="16" name="zh4">
            <a:extLst xmlns:a="http://schemas.openxmlformats.org/drawingml/2006/main">
              <a:ext uri="{FF2B5EF4-FFF2-40B4-BE49-F238E27FC236}">
                <a16:creationId xmlns:a16="http://schemas.microsoft.com/office/drawing/2014/main" id="{D65302C8-8514-484E-A17E-31F31FACD098}"/>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骑自行车</a:t>
            </a:r>
          </a:p>
        </p:txBody>
      </p:sp>
      <p:sp>
        <p:nvSpPr>
          <p:cNvPr id="17" name="py4">
            <a:extLst xmlns:a="http://schemas.openxmlformats.org/drawingml/2006/main">
              <a:ext uri="{FF2B5EF4-FFF2-40B4-BE49-F238E27FC236}">
                <a16:creationId xmlns:a16="http://schemas.microsoft.com/office/drawing/2014/main" id="{D5E2E1A1-A885-470C-A1DF-0C86E640B032}"/>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qí zì xíng chē</a:t>
            </a:r>
          </a:p>
        </p:txBody>
      </p:sp>
      <p:sp>
        <p:nvSpPr>
          <p:cNvPr id="18" name="vi4">
            <a:extLst xmlns:a="http://schemas.openxmlformats.org/drawingml/2006/main">
              <a:ext uri="{FF2B5EF4-FFF2-40B4-BE49-F238E27FC236}">
                <a16:creationId xmlns:a16="http://schemas.microsoft.com/office/drawing/2014/main" id="{6170FCBC-41CC-4F21-A95C-63B481E5B513}"/>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đạp xe</a:t>
            </a:r>
          </a:p>
        </p:txBody>
      </p:sp>
      <p:sp>
        <p:nvSpPr>
          <p:cNvPr id="19" name="zh5">
            <a:extLst xmlns:a="http://schemas.openxmlformats.org/drawingml/2006/main">
              <a:ext uri="{FF2B5EF4-FFF2-40B4-BE49-F238E27FC236}">
                <a16:creationId xmlns:a16="http://schemas.microsoft.com/office/drawing/2014/main" id="{C88553D2-5862-4236-AA30-D12CF272DB53}"/>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爬山</a:t>
            </a:r>
          </a:p>
        </p:txBody>
      </p:sp>
      <p:sp>
        <p:nvSpPr>
          <p:cNvPr id="20" name="py5">
            <a:extLst xmlns:a="http://schemas.openxmlformats.org/drawingml/2006/main">
              <a:ext uri="{FF2B5EF4-FFF2-40B4-BE49-F238E27FC236}">
                <a16:creationId xmlns:a16="http://schemas.microsoft.com/office/drawing/2014/main" id="{F4C8A38C-C603-4496-8738-C4EAE956A7C6}"/>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pá shān</a:t>
            </a:r>
          </a:p>
        </p:txBody>
      </p:sp>
      <p:sp>
        <p:nvSpPr>
          <p:cNvPr id="21" name="vi5">
            <a:extLst xmlns:a="http://schemas.openxmlformats.org/drawingml/2006/main">
              <a:ext uri="{FF2B5EF4-FFF2-40B4-BE49-F238E27FC236}">
                <a16:creationId xmlns:a16="http://schemas.microsoft.com/office/drawing/2014/main" id="{920FA806-3CD1-463E-A728-6FACB3689A69}"/>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leo núi</a:t>
            </a:r>
          </a:p>
        </p:txBody>
      </p:sp>
      <p:sp>
        <p:nvSpPr>
          <p:cNvPr id="22" name="zh6">
            <a:extLst xmlns:a="http://schemas.openxmlformats.org/drawingml/2006/main">
              <a:ext uri="{FF2B5EF4-FFF2-40B4-BE49-F238E27FC236}">
                <a16:creationId xmlns:a16="http://schemas.microsoft.com/office/drawing/2014/main" id="{39D86083-2ACF-45EA-A6F8-3377A6D150AF}"/>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比赛结果</a:t>
            </a:r>
          </a:p>
        </p:txBody>
      </p:sp>
      <p:sp>
        <p:nvSpPr>
          <p:cNvPr id="23" name="py6">
            <a:extLst xmlns:a="http://schemas.openxmlformats.org/drawingml/2006/main">
              <a:ext uri="{FF2B5EF4-FFF2-40B4-BE49-F238E27FC236}">
                <a16:creationId xmlns:a16="http://schemas.microsoft.com/office/drawing/2014/main" id="{24B23DF6-206D-443A-BD4F-5BE8341B1CB0}"/>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bǐ sài jié guǒ</a:t>
            </a:r>
          </a:p>
        </p:txBody>
      </p:sp>
      <p:sp>
        <p:nvSpPr>
          <p:cNvPr id="24" name="vi6">
            <a:extLst xmlns:a="http://schemas.openxmlformats.org/drawingml/2006/main">
              <a:ext uri="{FF2B5EF4-FFF2-40B4-BE49-F238E27FC236}">
                <a16:creationId xmlns:a16="http://schemas.microsoft.com/office/drawing/2014/main" id="{096A1054-C959-4D3E-85DE-69866A1ABEC1}"/>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kết quả thi</a:t>
            </a:r>
          </a:p>
        </p:txBody>
      </p:sp>
      <p:sp>
        <p:nvSpPr>
          <p:cNvPr id="25" name="zh7">
            <a:extLst xmlns:a="http://schemas.openxmlformats.org/drawingml/2006/main">
              <a:ext uri="{FF2B5EF4-FFF2-40B4-BE49-F238E27FC236}">
                <a16:creationId xmlns:a16="http://schemas.microsoft.com/office/drawing/2014/main" id="{9D5327A2-F2A1-4E9A-9EF7-0DC79D7F5284}"/>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训练</a:t>
            </a:r>
          </a:p>
        </p:txBody>
      </p:sp>
      <p:sp>
        <p:nvSpPr>
          <p:cNvPr id="26" name="py7">
            <a:extLst xmlns:a="http://schemas.openxmlformats.org/drawingml/2006/main">
              <a:ext uri="{FF2B5EF4-FFF2-40B4-BE49-F238E27FC236}">
                <a16:creationId xmlns:a16="http://schemas.microsoft.com/office/drawing/2014/main" id="{9A507989-7AA4-4191-9599-7EB355C5D2C8}"/>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xùn liàn</a:t>
            </a:r>
          </a:p>
        </p:txBody>
      </p:sp>
      <p:sp>
        <p:nvSpPr>
          <p:cNvPr id="27" name="vi7">
            <a:extLst xmlns:a="http://schemas.openxmlformats.org/drawingml/2006/main">
              <a:ext uri="{FF2B5EF4-FFF2-40B4-BE49-F238E27FC236}">
                <a16:creationId xmlns:a16="http://schemas.microsoft.com/office/drawing/2014/main" id="{60466E4E-2659-4889-965D-A9BBA15F2DBF}"/>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huấn luyện</a:t>
            </a:r>
          </a:p>
        </p:txBody>
      </p:sp>
    </p:spTree>
    <p:extLst>
      <p:ext uri="{BB962C8B-B14F-4D97-AF65-F5344CB8AC3E}">
        <p14:creationId xmlns:p14="http://schemas.microsoft.com/office/powerpoint/2010/main" val="875571674"/>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ACFD8AB5-6A03-4C56-B42F-2B252DB017F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HSK3-43</a:t>
            </a:r>
          </a:p>
        </p:txBody>
      </p:sp>
      <p:sp>
        <p:nvSpPr>
          <p:cNvPr id="2" name="heading">
            <a:extLst xmlns:a="http://schemas.openxmlformats.org/drawingml/2006/main">
              <a:ext uri="{FF2B5EF4-FFF2-40B4-BE49-F238E27FC236}">
                <a16:creationId xmlns:a16="http://schemas.microsoft.com/office/drawing/2014/main" id="{E3B757D7-29E9-4FF0-9455-91471340EC5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761CD6DF-3755-4065-84AC-5DE066E1947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D4467F0C-DE60-4645-AF8A-98FF880D055E}"/>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出生</a:t>
            </a:r>
          </a:p>
        </p:txBody>
      </p:sp>
      <p:sp>
        <p:nvSpPr>
          <p:cNvPr id="5" name="py0">
            <a:extLst xmlns:a="http://schemas.openxmlformats.org/drawingml/2006/main">
              <a:ext uri="{FF2B5EF4-FFF2-40B4-BE49-F238E27FC236}">
                <a16:creationId xmlns:a16="http://schemas.microsoft.com/office/drawing/2014/main" id="{178DF1B7-7B4C-4D4A-B564-572E934468E0}"/>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chūshēng</a:t>
            </a:r>
          </a:p>
        </p:txBody>
      </p:sp>
      <p:sp>
        <p:nvSpPr>
          <p:cNvPr id="6" name="vi0">
            <a:extLst xmlns:a="http://schemas.openxmlformats.org/drawingml/2006/main">
              <a:ext uri="{FF2B5EF4-FFF2-40B4-BE49-F238E27FC236}">
                <a16:creationId xmlns:a16="http://schemas.microsoft.com/office/drawing/2014/main" id="{589A12C6-C34F-45A9-BE72-AA428A00DB6B}"/>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sinh ra</a:t>
            </a:r>
          </a:p>
        </p:txBody>
      </p:sp>
      <p:sp>
        <p:nvSpPr>
          <p:cNvPr id="7" name="zh1">
            <a:extLst xmlns:a="http://schemas.openxmlformats.org/drawingml/2006/main">
              <a:ext uri="{FF2B5EF4-FFF2-40B4-BE49-F238E27FC236}">
                <a16:creationId xmlns:a16="http://schemas.microsoft.com/office/drawing/2014/main" id="{335CFD68-55C0-46E9-81E9-A1B1222645F8}"/>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过节</a:t>
            </a:r>
          </a:p>
        </p:txBody>
      </p:sp>
      <p:sp>
        <p:nvSpPr>
          <p:cNvPr id="8" name="py1">
            <a:extLst xmlns:a="http://schemas.openxmlformats.org/drawingml/2006/main">
              <a:ext uri="{FF2B5EF4-FFF2-40B4-BE49-F238E27FC236}">
                <a16:creationId xmlns:a16="http://schemas.microsoft.com/office/drawing/2014/main" id="{409479AA-4934-4554-B966-5E8453000891}"/>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guòjié</a:t>
            </a:r>
          </a:p>
        </p:txBody>
      </p:sp>
      <p:sp>
        <p:nvSpPr>
          <p:cNvPr id="9" name="vi1">
            <a:extLst xmlns:a="http://schemas.openxmlformats.org/drawingml/2006/main">
              <a:ext uri="{FF2B5EF4-FFF2-40B4-BE49-F238E27FC236}">
                <a16:creationId xmlns:a16="http://schemas.microsoft.com/office/drawing/2014/main" id="{776C5BFA-45F1-4D60-AA97-781211D7CFF4}"/>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đón lễ</a:t>
            </a:r>
          </a:p>
        </p:txBody>
      </p:sp>
      <p:sp>
        <p:nvSpPr>
          <p:cNvPr id="10" name="zh2">
            <a:extLst xmlns:a="http://schemas.openxmlformats.org/drawingml/2006/main">
              <a:ext uri="{FF2B5EF4-FFF2-40B4-BE49-F238E27FC236}">
                <a16:creationId xmlns:a16="http://schemas.microsoft.com/office/drawing/2014/main" id="{4339D10B-01B1-4C37-B845-FD96AA0BD260}"/>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历史</a:t>
            </a:r>
          </a:p>
        </p:txBody>
      </p:sp>
      <p:sp>
        <p:nvSpPr>
          <p:cNvPr id="11" name="py2">
            <a:extLst xmlns:a="http://schemas.openxmlformats.org/drawingml/2006/main">
              <a:ext uri="{FF2B5EF4-FFF2-40B4-BE49-F238E27FC236}">
                <a16:creationId xmlns:a16="http://schemas.microsoft.com/office/drawing/2014/main" id="{143CD4CE-228E-49F9-B7B8-06D45B6EF51C}"/>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lìshǐ</a:t>
            </a:r>
          </a:p>
        </p:txBody>
      </p:sp>
      <p:sp>
        <p:nvSpPr>
          <p:cNvPr id="12" name="vi2">
            <a:extLst xmlns:a="http://schemas.openxmlformats.org/drawingml/2006/main">
              <a:ext uri="{FF2B5EF4-FFF2-40B4-BE49-F238E27FC236}">
                <a16:creationId xmlns:a16="http://schemas.microsoft.com/office/drawing/2014/main" id="{7268FC1E-25FC-4FE2-B139-0404314E799D}"/>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lịch sử</a:t>
            </a:r>
          </a:p>
        </p:txBody>
      </p:sp>
      <p:sp>
        <p:nvSpPr>
          <p:cNvPr id="13" name="zh3">
            <a:extLst xmlns:a="http://schemas.openxmlformats.org/drawingml/2006/main">
              <a:ext uri="{FF2B5EF4-FFF2-40B4-BE49-F238E27FC236}">
                <a16:creationId xmlns:a16="http://schemas.microsoft.com/office/drawing/2014/main" id="{E11A4EC8-F26F-4B8D-958C-E4D1208A00FD}"/>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声</a:t>
            </a:r>
          </a:p>
        </p:txBody>
      </p:sp>
      <p:sp>
        <p:nvSpPr>
          <p:cNvPr id="14" name="py3">
            <a:extLst xmlns:a="http://schemas.openxmlformats.org/drawingml/2006/main">
              <a:ext uri="{FF2B5EF4-FFF2-40B4-BE49-F238E27FC236}">
                <a16:creationId xmlns:a16="http://schemas.microsoft.com/office/drawing/2014/main" id="{A5145041-525C-4FB2-8157-0735269E171A}"/>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shēng</a:t>
            </a:r>
          </a:p>
        </p:txBody>
      </p:sp>
      <p:sp>
        <p:nvSpPr>
          <p:cNvPr id="15" name="vi3">
            <a:extLst xmlns:a="http://schemas.openxmlformats.org/drawingml/2006/main">
              <a:ext uri="{FF2B5EF4-FFF2-40B4-BE49-F238E27FC236}">
                <a16:creationId xmlns:a16="http://schemas.microsoft.com/office/drawing/2014/main" id="{7E4293B3-E28A-4372-BD92-5670563718CD}"/>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tiếng lượng từ</a:t>
            </a:r>
          </a:p>
        </p:txBody>
      </p:sp>
      <p:sp>
        <p:nvSpPr>
          <p:cNvPr id="16" name="zh4">
            <a:extLst xmlns:a="http://schemas.openxmlformats.org/drawingml/2006/main">
              <a:ext uri="{FF2B5EF4-FFF2-40B4-BE49-F238E27FC236}">
                <a16:creationId xmlns:a16="http://schemas.microsoft.com/office/drawing/2014/main" id="{012ECC1A-8DA9-4B1E-8FC0-9A8F04549156}"/>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兴趣</a:t>
            </a:r>
          </a:p>
        </p:txBody>
      </p:sp>
      <p:sp>
        <p:nvSpPr>
          <p:cNvPr id="17" name="py4">
            <a:extLst xmlns:a="http://schemas.openxmlformats.org/drawingml/2006/main">
              <a:ext uri="{FF2B5EF4-FFF2-40B4-BE49-F238E27FC236}">
                <a16:creationId xmlns:a16="http://schemas.microsoft.com/office/drawing/2014/main" id="{15EE2CFC-3A26-4EA0-8467-304820BFBDA1}"/>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xìngqù</a:t>
            </a:r>
          </a:p>
        </p:txBody>
      </p:sp>
      <p:sp>
        <p:nvSpPr>
          <p:cNvPr id="18" name="vi4">
            <a:extLst xmlns:a="http://schemas.openxmlformats.org/drawingml/2006/main">
              <a:ext uri="{FF2B5EF4-FFF2-40B4-BE49-F238E27FC236}">
                <a16:creationId xmlns:a16="http://schemas.microsoft.com/office/drawing/2014/main" id="{11F79BBA-34AE-4D0D-8655-BE38036EFC43}"/>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hứng thú</a:t>
            </a:r>
          </a:p>
        </p:txBody>
      </p:sp>
      <p:sp>
        <p:nvSpPr>
          <p:cNvPr id="19" name="zh5">
            <a:extLst xmlns:a="http://schemas.openxmlformats.org/drawingml/2006/main">
              <a:ext uri="{FF2B5EF4-FFF2-40B4-BE49-F238E27FC236}">
                <a16:creationId xmlns:a16="http://schemas.microsoft.com/office/drawing/2014/main" id="{32520881-50EF-4C78-8002-7ED22081D7D1}"/>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最好</a:t>
            </a:r>
          </a:p>
        </p:txBody>
      </p:sp>
      <p:sp>
        <p:nvSpPr>
          <p:cNvPr id="20" name="py5">
            <a:extLst xmlns:a="http://schemas.openxmlformats.org/drawingml/2006/main">
              <a:ext uri="{FF2B5EF4-FFF2-40B4-BE49-F238E27FC236}">
                <a16:creationId xmlns:a16="http://schemas.microsoft.com/office/drawing/2014/main" id="{D35BED2D-96F6-4657-81FB-545BE45FEF32}"/>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zuìhǎo</a:t>
            </a:r>
          </a:p>
        </p:txBody>
      </p:sp>
      <p:sp>
        <p:nvSpPr>
          <p:cNvPr id="21" name="vi5">
            <a:extLst xmlns:a="http://schemas.openxmlformats.org/drawingml/2006/main">
              <a:ext uri="{FF2B5EF4-FFF2-40B4-BE49-F238E27FC236}">
                <a16:creationId xmlns:a16="http://schemas.microsoft.com/office/drawing/2014/main" id="{28BADBAD-FC86-4575-8477-EFE2D6E55171}"/>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tốt nhất</a:t>
            </a:r>
          </a:p>
        </p:txBody>
      </p:sp>
    </p:spTree>
    <p:extLst>
      <p:ext uri="{BB962C8B-B14F-4D97-AF65-F5344CB8AC3E}">
        <p14:creationId xmlns:p14="http://schemas.microsoft.com/office/powerpoint/2010/main" val="129792992"/>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967DA5E-5067-48DE-B747-97929514FD6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HSK3-43</a:t>
            </a:r>
          </a:p>
        </p:txBody>
      </p:sp>
      <p:sp>
        <p:nvSpPr>
          <p:cNvPr id="2" name="heading">
            <a:extLst xmlns:a="http://schemas.openxmlformats.org/drawingml/2006/main">
              <a:ext uri="{FF2B5EF4-FFF2-40B4-BE49-F238E27FC236}">
                <a16:creationId xmlns:a16="http://schemas.microsoft.com/office/drawing/2014/main" id="{9A093D90-874C-40BF-84C9-59785C3E208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CC2E5599-02EF-4460-854F-E48E58AA5A1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B72D3409-4EC2-4D83-B900-5BF908C5DCC6}"/>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每……都……</a:t>
            </a:r>
          </a:p>
        </p:txBody>
      </p:sp>
      <p:sp>
        <p:nvSpPr>
          <p:cNvPr id="5" name="rule">
            <a:extLst xmlns:a="http://schemas.openxmlformats.org/drawingml/2006/main">
              <a:ext uri="{FF2B5EF4-FFF2-40B4-BE49-F238E27FC236}">
                <a16:creationId xmlns:a16="http://schemas.microsoft.com/office/drawing/2014/main" id="{4B23C0EC-772B-44A9-91B7-58DA1A80A1F1}"/>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我每周都去散步。 Tuần nào tôi cũng đi dạo.</a:t>
            </a:r>
          </a:p>
        </p:txBody>
      </p:sp>
    </p:spTree>
    <p:extLst>
      <p:ext uri="{BB962C8B-B14F-4D97-AF65-F5344CB8AC3E}">
        <p14:creationId xmlns:p14="http://schemas.microsoft.com/office/powerpoint/2010/main" val="806976774"/>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8E03358-3333-4DDF-AAEB-336C83EAAC6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HSK3-43</a:t>
            </a:r>
          </a:p>
        </p:txBody>
      </p:sp>
      <p:sp>
        <p:nvSpPr>
          <p:cNvPr id="2" name="heading">
            <a:extLst xmlns:a="http://schemas.openxmlformats.org/drawingml/2006/main">
              <a:ext uri="{FF2B5EF4-FFF2-40B4-BE49-F238E27FC236}">
                <a16:creationId xmlns:a16="http://schemas.microsoft.com/office/drawing/2014/main" id="{D8429776-43C0-44B5-97A1-E6B705F662F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3FEB31AF-B024-45D4-87C2-AC1C825031C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672A6A61-414B-441D-8378-FE8E916CCB7D}"/>
              </a:ext>
            </a:extLst>
            <ns0:hlinkClick xmlns:ns0="http://schemas.openxmlformats.org/drawingml/2006/main" xmlns:ns1="http://schemas.openxmlformats.org/officeDocument/2006/relationships" ns1:id="rIdInteractive3">
              <ns0:snd ns1:embed="rIdEmbeddedAudio4" name="HSK3-43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895D8DE2-FBC7-429A-A341-097A05938C19}"/>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CC3D93D4-ECDB-481A-B648-F39932A85157}"/>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595551184"/>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723A042-B638-4860-9213-BE63EDBBCFD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HSK3-43</a:t>
            </a:r>
          </a:p>
        </p:txBody>
      </p:sp>
      <p:sp>
        <p:nvSpPr>
          <p:cNvPr id="2" name="heading">
            <a:extLst xmlns:a="http://schemas.openxmlformats.org/drawingml/2006/main">
              <a:ext uri="{FF2B5EF4-FFF2-40B4-BE49-F238E27FC236}">
                <a16:creationId xmlns:a16="http://schemas.microsoft.com/office/drawing/2014/main" id="{97430A32-6522-452A-A30F-4567E1FBCEF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B019E484-E794-4CD2-94A9-DB0B17C28D6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23DBA7D2-8122-47E7-ABAB-C62DE4CD18FF}"/>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小林最近工作忙，没有时间跑步。他和朋友决定下班后走二十分钟，先试一周，再看</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是否调整。</a:t>
            </a:r>
          </a:p>
        </p:txBody>
      </p:sp>
      <p:sp>
        <p:nvSpPr>
          <p:cNvPr id="5" name="q0">
            <a:extLst xmlns:a="http://schemas.openxmlformats.org/drawingml/2006/main">
              <a:ext uri="{FF2B5EF4-FFF2-40B4-BE49-F238E27FC236}">
                <a16:creationId xmlns:a16="http://schemas.microsoft.com/office/drawing/2014/main" id="{3D871BD5-9E3A-4325-8556-336A1803BDFC}"/>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他们打算每天走多久？</a:t>
            </a:r>
          </a:p>
        </p:txBody>
      </p:sp>
      <p:sp>
        <p:nvSpPr>
          <p:cNvPr id="6" name="q1">
            <a:extLst xmlns:a="http://schemas.openxmlformats.org/drawingml/2006/main">
              <a:ext uri="{FF2B5EF4-FFF2-40B4-BE49-F238E27FC236}">
                <a16:creationId xmlns:a16="http://schemas.microsoft.com/office/drawing/2014/main" id="{528877D7-787A-4EFC-8870-0F90A88A209C}"/>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先试多长时间？</a:t>
            </a:r>
          </a:p>
        </p:txBody>
      </p:sp>
    </p:spTree>
    <p:extLst>
      <p:ext uri="{BB962C8B-B14F-4D97-AF65-F5344CB8AC3E}">
        <p14:creationId xmlns:p14="http://schemas.microsoft.com/office/powerpoint/2010/main" val="531666145"/>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897949EC-2F92-4BB2-AF87-46AF140F17C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HSK3-43</a:t>
            </a:r>
          </a:p>
        </p:txBody>
      </p:sp>
      <p:sp>
        <p:nvSpPr>
          <p:cNvPr id="2" name="heading">
            <a:extLst xmlns:a="http://schemas.openxmlformats.org/drawingml/2006/main">
              <a:ext uri="{FF2B5EF4-FFF2-40B4-BE49-F238E27FC236}">
                <a16:creationId xmlns:a16="http://schemas.microsoft.com/office/drawing/2014/main" id="{D0EC6D0F-CD9E-45C9-819A-08EABEF34CA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D37B77E1-7A7B-4856-A24E-C873C7086F3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B8736334-A5BB-422C-B5D7-003CE4B05F3E}"/>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“rèn luyện”?</a:t>
            </a:r>
          </a:p>
        </p:txBody>
      </p:sp>
      <p:sp>
        <p:nvSpPr>
          <p:cNvPr id="5" name="audio_game">
            <a:extLst xmlns:a="http://schemas.openxmlformats.org/drawingml/2006/main">
              <a:ext uri="{FF2B5EF4-FFF2-40B4-BE49-F238E27FC236}">
                <a16:creationId xmlns:a16="http://schemas.microsoft.com/office/drawing/2014/main" id="{B7E7BC94-7331-434F-8861-88058486D60F}"/>
              </a:ext>
            </a:extLst>
            <ns0:hlinkClick xmlns:ns0="http://schemas.openxmlformats.org/drawingml/2006/main" xmlns:ns1="http://schemas.openxmlformats.org/officeDocument/2006/relationships" ns1:id="rIdInteractive3">
              <ns0:snd ns1:embed="rIdEmbeddedAudio4" name="HSK3-43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402B3AE4-5C21-429D-802D-D06A9C3A1015}"/>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锻炼</a:t>
            </a:r>
          </a:p>
        </p:txBody>
      </p:sp>
      <p:sp>
        <p:nvSpPr>
          <p:cNvPr id="7" name="choice_1">
            <a:extLst xmlns:a="http://schemas.openxmlformats.org/drawingml/2006/main">
              <a:ext uri="{FF2B5EF4-FFF2-40B4-BE49-F238E27FC236}">
                <a16:creationId xmlns:a16="http://schemas.microsoft.com/office/drawing/2014/main" id="{11B7D4D9-2B7B-4BAA-B5B8-4232AB37E66D}"/>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健康的</a:t>
            </a:r>
          </a:p>
        </p:txBody>
      </p:sp>
      <p:sp>
        <p:nvSpPr>
          <p:cNvPr id="8" name="choice_2">
            <a:extLst xmlns:a="http://schemas.openxmlformats.org/drawingml/2006/main">
              <a:ext uri="{FF2B5EF4-FFF2-40B4-BE49-F238E27FC236}">
                <a16:creationId xmlns:a16="http://schemas.microsoft.com/office/drawing/2014/main" id="{DC83CE06-B423-4FFD-AE98-6886FBD0D5CD}"/>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坚持运动</a:t>
            </a:r>
          </a:p>
        </p:txBody>
      </p:sp>
    </p:spTree>
    <p:extLst>
      <p:ext uri="{BB962C8B-B14F-4D97-AF65-F5344CB8AC3E}">
        <p14:creationId xmlns:p14="http://schemas.microsoft.com/office/powerpoint/2010/main" val="1281060889"/>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5E34C0B-EEEA-43C2-B6AD-8F90A673FD2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HSK3-43</a:t>
            </a:r>
          </a:p>
        </p:txBody>
      </p:sp>
      <p:sp>
        <p:nvSpPr>
          <p:cNvPr id="2" name="heading">
            <a:extLst xmlns:a="http://schemas.openxmlformats.org/drawingml/2006/main">
              <a:ext uri="{FF2B5EF4-FFF2-40B4-BE49-F238E27FC236}">
                <a16:creationId xmlns:a16="http://schemas.microsoft.com/office/drawing/2014/main" id="{E90AAC26-3CD5-46F8-A064-AFAFE462204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A9ED5655-8943-4216-8CE5-884D6D1B80D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DEDF41FD-73F0-45E6-8D35-CAF480247567}"/>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锻炼 (duàn liàn) = rèn luyện.</a:t>
            </a:r>
          </a:p>
        </p:txBody>
      </p:sp>
      <p:sp>
        <p:nvSpPr>
          <p:cNvPr id="5" name="stretch">
            <a:extLst xmlns:a="http://schemas.openxmlformats.org/drawingml/2006/main">
              <a:ext uri="{FF2B5EF4-FFF2-40B4-BE49-F238E27FC236}">
                <a16:creationId xmlns:a16="http://schemas.microsoft.com/office/drawing/2014/main" id="{6C3517B7-C16A-4847-9E8B-3C676715DC47}"/>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131CB431-C48D-421D-8B3B-8BDA2934A3A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2127371865"/>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20F370B-C648-404C-A059-4FADD5A3D4A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HSK3-43</a:t>
            </a:r>
          </a:p>
        </p:txBody>
      </p:sp>
      <p:sp>
        <p:nvSpPr>
          <p:cNvPr id="2" name="heading">
            <a:extLst xmlns:a="http://schemas.openxmlformats.org/drawingml/2006/main">
              <a:ext uri="{FF2B5EF4-FFF2-40B4-BE49-F238E27FC236}">
                <a16:creationId xmlns:a16="http://schemas.microsoft.com/office/drawing/2014/main" id="{983243B8-0AB4-479F-B7C1-67E6CD5E788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B979B968-7323-4CE0-9CDC-F811E4CDFF7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55B03F33-816F-41D4-A098-7797BDC51191}"/>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8920C51E-FF12-45E4-B1FF-E392AF47AA9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667380522"/>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988C54D-6175-478D-96C8-38D511231F9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HSK3-43</a:t>
            </a:r>
          </a:p>
        </p:txBody>
      </p:sp>
      <p:sp>
        <p:nvSpPr>
          <p:cNvPr id="2" name="heading">
            <a:extLst xmlns:a="http://schemas.openxmlformats.org/drawingml/2006/main">
              <a:ext uri="{FF2B5EF4-FFF2-40B4-BE49-F238E27FC236}">
                <a16:creationId xmlns:a16="http://schemas.microsoft.com/office/drawing/2014/main" id="{78A1BCC3-B6B3-4725-A509-C8DE0174D72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F0FC5AFC-1E50-4108-9390-8558F70FFEF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4085A390-69C1-4BBD-A7B8-4A36905E12F7}"/>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Chọn hoạt động phù hợp lịch bận của nhân vật. Viết kế</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hoạch một tuần có phương án dự phòng khi trời mưa.</a:t>
            </a:r>
          </a:p>
        </p:txBody>
      </p:sp>
      <p:sp>
        <p:nvSpPr>
          <p:cNvPr id="5" name="taskrule">
            <a:extLst xmlns:a="http://schemas.openxmlformats.org/drawingml/2006/main">
              <a:ext uri="{FF2B5EF4-FFF2-40B4-BE49-F238E27FC236}">
                <a16:creationId xmlns:a16="http://schemas.microsoft.com/office/drawing/2014/main" id="{B0AF5A03-D0AC-4B35-89B2-09D5858B916B}"/>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791725292"/>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F0072F3-FE34-471F-BF10-9552F60AC84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HSK3-43</a:t>
            </a:r>
          </a:p>
        </p:txBody>
      </p:sp>
      <p:sp>
        <p:nvSpPr>
          <p:cNvPr id="2" name="heading">
            <a:extLst xmlns:a="http://schemas.openxmlformats.org/drawingml/2006/main">
              <a:ext uri="{FF2B5EF4-FFF2-40B4-BE49-F238E27FC236}">
                <a16:creationId xmlns:a16="http://schemas.microsoft.com/office/drawing/2014/main" id="{70313035-7483-4A8B-BF4B-7BBBB9792C5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1B254AD3-913D-4A40-9C73-9B50F349B52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锻"/>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炼"/>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健"/>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康"/>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的"/>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坚"/>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382752180"/>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A5AE282-662E-42DF-A49F-9F60D5BA87B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HSK3-43</a:t>
            </a:r>
          </a:p>
        </p:txBody>
      </p:sp>
      <p:sp>
        <p:nvSpPr>
          <p:cNvPr id="2" name="heading">
            <a:extLst xmlns:a="http://schemas.openxmlformats.org/drawingml/2006/main">
              <a:ext uri="{FF2B5EF4-FFF2-40B4-BE49-F238E27FC236}">
                <a16:creationId xmlns:a16="http://schemas.microsoft.com/office/drawing/2014/main" id="{88023BA0-734E-49FC-BD14-842EEDDF1CA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89445CE2-F65C-42E7-926A-A864CFAB21E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FAA40A37-34DF-4F4B-9C3B-308B42243BB3}"/>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AEA7D225-5A7C-4E7F-8E72-C304A31D7B7E}"/>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745DCCAD-B4B9-4C77-90CB-F4E34B9F4BF9}"/>
              </a:ext>
            </a:extLst>
            <ns0:hlinkClick xmlns:ns0="http://schemas.openxmlformats.org/drawingml/2006/main" xmlns:ns1="http://schemas.openxmlformats.org/officeDocument/2006/relationships" ns1:id="rIdInteractive3">
              <ns0:snd ns1:embed="rIdEmbeddedAudio4" name="HSK3-43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068772619"/>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70895C9-AE82-4846-B243-51072BCA616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HSK3-43</a:t>
            </a:r>
          </a:p>
        </p:txBody>
      </p:sp>
      <p:sp>
        <p:nvSpPr>
          <p:cNvPr id="2" name="heading">
            <a:extLst xmlns:a="http://schemas.openxmlformats.org/drawingml/2006/main">
              <a:ext uri="{FF2B5EF4-FFF2-40B4-BE49-F238E27FC236}">
                <a16:creationId xmlns:a16="http://schemas.microsoft.com/office/drawing/2014/main" id="{23C3352E-8EB4-470A-9DB6-626803C6333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C90F61E0-508F-4026-B741-01D7A3094CF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B29494B3-6CD1-4D8B-82FA-8BD209591F44}"/>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E07D4C5E-A9D5-4850-8EDF-876641E23C77}"/>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324634996"/>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B3CC04E-F47C-455E-8BCD-DE76C80DFF8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HSK3-44</a:t>
            </a:r>
          </a:p>
        </p:txBody>
      </p:sp>
      <p:sp>
        <p:nvSpPr>
          <p:cNvPr id="2" name="heading">
            <a:extLst xmlns:a="http://schemas.openxmlformats.org/drawingml/2006/main">
              <a:ext uri="{FF2B5EF4-FFF2-40B4-BE49-F238E27FC236}">
                <a16:creationId xmlns:a16="http://schemas.microsoft.com/office/drawing/2014/main" id="{CD7CA7CA-AECB-48DA-B151-41B7DD3C05E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Thể thao và lối sống</a:t>
            </a:r>
          </a:p>
        </p:txBody>
      </p:sp>
      <p:sp>
        <p:nvSpPr>
          <p:cNvPr id="3" name="page">
            <a:extLst xmlns:a="http://schemas.openxmlformats.org/drawingml/2006/main">
              <a:ext uri="{FF2B5EF4-FFF2-40B4-BE49-F238E27FC236}">
                <a16:creationId xmlns:a16="http://schemas.microsoft.com/office/drawing/2014/main" id="{2A77A254-C08C-49BA-BC8E-096ABB5F1A2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FDC47B33-665F-4BD8-9390-A8C6AE901340}"/>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不如 và đọc tìm chi tiết.</a:t>
            </a:r>
          </a:p>
        </p:txBody>
      </p:sp>
      <p:sp>
        <p:nvSpPr>
          <p:cNvPr id="5" name="duration">
            <a:extLst xmlns:a="http://schemas.openxmlformats.org/drawingml/2006/main">
              <a:ext uri="{FF2B5EF4-FFF2-40B4-BE49-F238E27FC236}">
                <a16:creationId xmlns:a16="http://schemas.microsoft.com/office/drawing/2014/main" id="{8D0D68B4-3028-4FFD-B387-F998FD01BCE8}"/>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717494043"/>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CECA15D-40AB-49F9-97BC-C05D105A256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HSK3-44</a:t>
            </a:r>
          </a:p>
        </p:txBody>
      </p:sp>
      <p:sp>
        <p:nvSpPr>
          <p:cNvPr id="2" name="heading">
            <a:extLst xmlns:a="http://schemas.openxmlformats.org/drawingml/2006/main">
              <a:ext uri="{FF2B5EF4-FFF2-40B4-BE49-F238E27FC236}">
                <a16:creationId xmlns:a16="http://schemas.microsoft.com/office/drawing/2014/main" id="{6469A6E2-57EB-4C92-90C3-A9F0336BB2F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2BDF6C62-0563-45F8-9685-0AB075D244F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BFB6CDB7-D64B-4EA5-AD5F-BE0836F9931F}"/>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说明白     互相     办法很多</a:t>
            </a:r>
          </a:p>
        </p:txBody>
      </p:sp>
      <p:sp>
        <p:nvSpPr>
          <p:cNvPr id="5" name="retrieval">
            <a:extLst xmlns:a="http://schemas.openxmlformats.org/drawingml/2006/main">
              <a:ext uri="{FF2B5EF4-FFF2-40B4-BE49-F238E27FC236}">
                <a16:creationId xmlns:a16="http://schemas.microsoft.com/office/drawing/2014/main" id="{0638B1A2-58E9-4A11-8B19-55C00B81B949}"/>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110510701"/>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765DFC29-D5DC-4C42-A7F4-612F18E3087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HSK3-44</a:t>
            </a:r>
          </a:p>
        </p:txBody>
      </p:sp>
      <p:sp>
        <p:nvSpPr>
          <p:cNvPr id="2" name="heading">
            <a:extLst xmlns:a="http://schemas.openxmlformats.org/drawingml/2006/main">
              <a:ext uri="{FF2B5EF4-FFF2-40B4-BE49-F238E27FC236}">
                <a16:creationId xmlns:a16="http://schemas.microsoft.com/office/drawing/2014/main" id="{6C823C01-07CA-4230-834B-79054B097C3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949C479E-D1B0-457C-B5C3-DC6D9EBD53A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52262A28-D4DB-4DB9-8B31-668F785F1FD2}"/>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队员</a:t>
            </a:r>
          </a:p>
        </p:txBody>
      </p:sp>
      <p:sp>
        <p:nvSpPr>
          <p:cNvPr id="5" name="py0">
            <a:extLst xmlns:a="http://schemas.openxmlformats.org/drawingml/2006/main">
              <a:ext uri="{FF2B5EF4-FFF2-40B4-BE49-F238E27FC236}">
                <a16:creationId xmlns:a16="http://schemas.microsoft.com/office/drawing/2014/main" id="{9ACDF8A9-BA98-4C93-870F-FB5E47283347}"/>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duì yuán</a:t>
            </a:r>
          </a:p>
        </p:txBody>
      </p:sp>
      <p:sp>
        <p:nvSpPr>
          <p:cNvPr id="6" name="vi0">
            <a:extLst xmlns:a="http://schemas.openxmlformats.org/drawingml/2006/main">
              <a:ext uri="{FF2B5EF4-FFF2-40B4-BE49-F238E27FC236}">
                <a16:creationId xmlns:a16="http://schemas.microsoft.com/office/drawing/2014/main" id="{29FDE84E-07A6-4B53-AE31-7678450C2A72}"/>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thành viên đội</a:t>
            </a:r>
          </a:p>
        </p:txBody>
      </p:sp>
      <p:sp>
        <p:nvSpPr>
          <p:cNvPr id="7" name="zh1">
            <a:extLst xmlns:a="http://schemas.openxmlformats.org/drawingml/2006/main">
              <a:ext uri="{FF2B5EF4-FFF2-40B4-BE49-F238E27FC236}">
                <a16:creationId xmlns:a16="http://schemas.microsoft.com/office/drawing/2014/main" id="{40FA236F-9CC6-406D-8B9A-039DD3BB20E0}"/>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教练</a:t>
            </a:r>
          </a:p>
        </p:txBody>
      </p:sp>
      <p:sp>
        <p:nvSpPr>
          <p:cNvPr id="8" name="py1">
            <a:extLst xmlns:a="http://schemas.openxmlformats.org/drawingml/2006/main">
              <a:ext uri="{FF2B5EF4-FFF2-40B4-BE49-F238E27FC236}">
                <a16:creationId xmlns:a16="http://schemas.microsoft.com/office/drawing/2014/main" id="{A55345D9-F30A-44E9-AD8B-426C078DD54F}"/>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jiào liàn</a:t>
            </a:r>
          </a:p>
        </p:txBody>
      </p:sp>
      <p:sp>
        <p:nvSpPr>
          <p:cNvPr id="9" name="vi1">
            <a:extLst xmlns:a="http://schemas.openxmlformats.org/drawingml/2006/main">
              <a:ext uri="{FF2B5EF4-FFF2-40B4-BE49-F238E27FC236}">
                <a16:creationId xmlns:a16="http://schemas.microsoft.com/office/drawing/2014/main" id="{8C7239F5-ED9D-41F9-8FC3-7674F6F5B891}"/>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huấn luyện viên</a:t>
            </a:r>
          </a:p>
        </p:txBody>
      </p:sp>
      <p:sp>
        <p:nvSpPr>
          <p:cNvPr id="10" name="zh2">
            <a:extLst xmlns:a="http://schemas.openxmlformats.org/drawingml/2006/main">
              <a:ext uri="{FF2B5EF4-FFF2-40B4-BE49-F238E27FC236}">
                <a16:creationId xmlns:a16="http://schemas.microsoft.com/office/drawing/2014/main" id="{12F6D198-E5AE-49A0-89F1-A0306F39FC0F}"/>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赢</a:t>
            </a:r>
          </a:p>
        </p:txBody>
      </p:sp>
      <p:sp>
        <p:nvSpPr>
          <p:cNvPr id="11" name="py2">
            <a:extLst xmlns:a="http://schemas.openxmlformats.org/drawingml/2006/main">
              <a:ext uri="{FF2B5EF4-FFF2-40B4-BE49-F238E27FC236}">
                <a16:creationId xmlns:a16="http://schemas.microsoft.com/office/drawing/2014/main" id="{1E28CF1C-C81E-4EE1-AA42-5FE701868B43}"/>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yíng</a:t>
            </a:r>
          </a:p>
        </p:txBody>
      </p:sp>
      <p:sp>
        <p:nvSpPr>
          <p:cNvPr id="12" name="vi2">
            <a:extLst xmlns:a="http://schemas.openxmlformats.org/drawingml/2006/main">
              <a:ext uri="{FF2B5EF4-FFF2-40B4-BE49-F238E27FC236}">
                <a16:creationId xmlns:a16="http://schemas.microsoft.com/office/drawing/2014/main" id="{21C08669-888B-4CFA-B784-A02490D511D6}"/>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thắng</a:t>
            </a:r>
          </a:p>
        </p:txBody>
      </p:sp>
      <p:sp>
        <p:nvSpPr>
          <p:cNvPr id="13" name="zh3">
            <a:extLst xmlns:a="http://schemas.openxmlformats.org/drawingml/2006/main">
              <a:ext uri="{FF2B5EF4-FFF2-40B4-BE49-F238E27FC236}">
                <a16:creationId xmlns:a16="http://schemas.microsoft.com/office/drawing/2014/main" id="{8CEB1471-ECC3-41BD-A2F0-45FB38F848FE}"/>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输</a:t>
            </a:r>
          </a:p>
        </p:txBody>
      </p:sp>
      <p:sp>
        <p:nvSpPr>
          <p:cNvPr id="14" name="py3">
            <a:extLst xmlns:a="http://schemas.openxmlformats.org/drawingml/2006/main">
              <a:ext uri="{FF2B5EF4-FFF2-40B4-BE49-F238E27FC236}">
                <a16:creationId xmlns:a16="http://schemas.microsoft.com/office/drawing/2014/main" id="{22214CD1-39FE-4A74-8103-318BE94B981A}"/>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shū</a:t>
            </a:r>
          </a:p>
        </p:txBody>
      </p:sp>
      <p:sp>
        <p:nvSpPr>
          <p:cNvPr id="15" name="vi3">
            <a:extLst xmlns:a="http://schemas.openxmlformats.org/drawingml/2006/main">
              <a:ext uri="{FF2B5EF4-FFF2-40B4-BE49-F238E27FC236}">
                <a16:creationId xmlns:a16="http://schemas.microsoft.com/office/drawing/2014/main" id="{7E7823BB-2A06-4E55-BB12-74D9B9271C48}"/>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thua</a:t>
            </a:r>
          </a:p>
        </p:txBody>
      </p:sp>
      <p:sp>
        <p:nvSpPr>
          <p:cNvPr id="16" name="zh4">
            <a:extLst xmlns:a="http://schemas.openxmlformats.org/drawingml/2006/main">
              <a:ext uri="{FF2B5EF4-FFF2-40B4-BE49-F238E27FC236}">
                <a16:creationId xmlns:a16="http://schemas.microsoft.com/office/drawing/2014/main" id="{81D6C573-1646-4671-9058-D3C97279FD73}"/>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速度</a:t>
            </a:r>
          </a:p>
        </p:txBody>
      </p:sp>
      <p:sp>
        <p:nvSpPr>
          <p:cNvPr id="17" name="py4">
            <a:extLst xmlns:a="http://schemas.openxmlformats.org/drawingml/2006/main">
              <a:ext uri="{FF2B5EF4-FFF2-40B4-BE49-F238E27FC236}">
                <a16:creationId xmlns:a16="http://schemas.microsoft.com/office/drawing/2014/main" id="{4DDB9428-D289-4E9A-AA6A-6AAA0F8B86DE}"/>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sù dù</a:t>
            </a:r>
          </a:p>
        </p:txBody>
      </p:sp>
      <p:sp>
        <p:nvSpPr>
          <p:cNvPr id="18" name="vi4">
            <a:extLst xmlns:a="http://schemas.openxmlformats.org/drawingml/2006/main">
              <a:ext uri="{FF2B5EF4-FFF2-40B4-BE49-F238E27FC236}">
                <a16:creationId xmlns:a16="http://schemas.microsoft.com/office/drawing/2014/main" id="{68C5EE5A-09B1-42FD-B002-4ED87F4F9E5B}"/>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tốc độ</a:t>
            </a:r>
          </a:p>
        </p:txBody>
      </p:sp>
      <p:sp>
        <p:nvSpPr>
          <p:cNvPr id="19" name="zh5">
            <a:extLst xmlns:a="http://schemas.openxmlformats.org/drawingml/2006/main">
              <a:ext uri="{FF2B5EF4-FFF2-40B4-BE49-F238E27FC236}">
                <a16:creationId xmlns:a16="http://schemas.microsoft.com/office/drawing/2014/main" id="{C623D96C-F169-46DC-A59F-1C0E230FBCB1}"/>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力量</a:t>
            </a:r>
          </a:p>
        </p:txBody>
      </p:sp>
      <p:sp>
        <p:nvSpPr>
          <p:cNvPr id="20" name="py5">
            <a:extLst xmlns:a="http://schemas.openxmlformats.org/drawingml/2006/main">
              <a:ext uri="{FF2B5EF4-FFF2-40B4-BE49-F238E27FC236}">
                <a16:creationId xmlns:a16="http://schemas.microsoft.com/office/drawing/2014/main" id="{3F1B741D-290C-4728-AA66-1F6FE14CADE5}"/>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lì liàng</a:t>
            </a:r>
          </a:p>
        </p:txBody>
      </p:sp>
      <p:sp>
        <p:nvSpPr>
          <p:cNvPr id="21" name="vi5">
            <a:extLst xmlns:a="http://schemas.openxmlformats.org/drawingml/2006/main">
              <a:ext uri="{FF2B5EF4-FFF2-40B4-BE49-F238E27FC236}">
                <a16:creationId xmlns:a16="http://schemas.microsoft.com/office/drawing/2014/main" id="{58F9D424-A893-40A7-AE90-45BFA6A3F66C}"/>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sức mạnh</a:t>
            </a:r>
          </a:p>
        </p:txBody>
      </p:sp>
      <p:sp>
        <p:nvSpPr>
          <p:cNvPr id="22" name="zh6">
            <a:extLst xmlns:a="http://schemas.openxmlformats.org/drawingml/2006/main">
              <a:ext uri="{FF2B5EF4-FFF2-40B4-BE49-F238E27FC236}">
                <a16:creationId xmlns:a16="http://schemas.microsoft.com/office/drawing/2014/main" id="{A0E62582-55C0-44F9-AA29-3251BE360ED1}"/>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放松</a:t>
            </a:r>
          </a:p>
        </p:txBody>
      </p:sp>
      <p:sp>
        <p:nvSpPr>
          <p:cNvPr id="23" name="py6">
            <a:extLst xmlns:a="http://schemas.openxmlformats.org/drawingml/2006/main">
              <a:ext uri="{FF2B5EF4-FFF2-40B4-BE49-F238E27FC236}">
                <a16:creationId xmlns:a16="http://schemas.microsoft.com/office/drawing/2014/main" id="{D5183A59-6456-4C1C-99B8-3A08A038EAF4}"/>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fàng sōng</a:t>
            </a:r>
          </a:p>
        </p:txBody>
      </p:sp>
      <p:sp>
        <p:nvSpPr>
          <p:cNvPr id="24" name="vi6">
            <a:extLst xmlns:a="http://schemas.openxmlformats.org/drawingml/2006/main">
              <a:ext uri="{FF2B5EF4-FFF2-40B4-BE49-F238E27FC236}">
                <a16:creationId xmlns:a16="http://schemas.microsoft.com/office/drawing/2014/main" id="{6FD5E8D4-8747-4345-A57C-ED68B2CF9F04}"/>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thư giãn</a:t>
            </a:r>
          </a:p>
        </p:txBody>
      </p:sp>
      <p:sp>
        <p:nvSpPr>
          <p:cNvPr id="25" name="zh7">
            <a:extLst xmlns:a="http://schemas.openxmlformats.org/drawingml/2006/main">
              <a:ext uri="{FF2B5EF4-FFF2-40B4-BE49-F238E27FC236}">
                <a16:creationId xmlns:a16="http://schemas.microsoft.com/office/drawing/2014/main" id="{FCF8B831-2905-44CB-8B1D-8A9296A12B10}"/>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减少</a:t>
            </a:r>
          </a:p>
        </p:txBody>
      </p:sp>
      <p:sp>
        <p:nvSpPr>
          <p:cNvPr id="26" name="py7">
            <a:extLst xmlns:a="http://schemas.openxmlformats.org/drawingml/2006/main">
              <a:ext uri="{FF2B5EF4-FFF2-40B4-BE49-F238E27FC236}">
                <a16:creationId xmlns:a16="http://schemas.microsoft.com/office/drawing/2014/main" id="{5643733F-039D-4658-8DB6-7E5801FB9BBF}"/>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jiǎn shǎo</a:t>
            </a:r>
          </a:p>
        </p:txBody>
      </p:sp>
      <p:sp>
        <p:nvSpPr>
          <p:cNvPr id="27" name="vi7">
            <a:extLst xmlns:a="http://schemas.openxmlformats.org/drawingml/2006/main">
              <a:ext uri="{FF2B5EF4-FFF2-40B4-BE49-F238E27FC236}">
                <a16:creationId xmlns:a16="http://schemas.microsoft.com/office/drawing/2014/main" id="{91A774D8-CD2D-4A95-8E93-4B7CC11E00DD}"/>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giảm</a:t>
            </a:r>
          </a:p>
        </p:txBody>
      </p:sp>
    </p:spTree>
    <p:extLst>
      <p:ext uri="{BB962C8B-B14F-4D97-AF65-F5344CB8AC3E}">
        <p14:creationId xmlns:p14="http://schemas.microsoft.com/office/powerpoint/2010/main" val="38469196"/>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5F443227-8BEF-46E7-A77A-ADD37C61798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HSK3-44</a:t>
            </a:r>
          </a:p>
        </p:txBody>
      </p:sp>
      <p:sp>
        <p:nvSpPr>
          <p:cNvPr id="2" name="heading">
            <a:extLst xmlns:a="http://schemas.openxmlformats.org/drawingml/2006/main">
              <a:ext uri="{FF2B5EF4-FFF2-40B4-BE49-F238E27FC236}">
                <a16:creationId xmlns:a16="http://schemas.microsoft.com/office/drawing/2014/main" id="{FDFEC3BB-4038-4C51-95C3-46A10F3EAEB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644F534C-0065-4C6D-820A-9C4A1273B39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C3509985-562A-41FB-8BD0-5F0CD2F44358}"/>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出院</a:t>
            </a:r>
          </a:p>
        </p:txBody>
      </p:sp>
      <p:sp>
        <p:nvSpPr>
          <p:cNvPr id="5" name="py0">
            <a:extLst xmlns:a="http://schemas.openxmlformats.org/drawingml/2006/main">
              <a:ext uri="{FF2B5EF4-FFF2-40B4-BE49-F238E27FC236}">
                <a16:creationId xmlns:a16="http://schemas.microsoft.com/office/drawing/2014/main" id="{CD911144-BB8B-4A2D-9524-615FB6C3664D}"/>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chūyuàn</a:t>
            </a:r>
          </a:p>
        </p:txBody>
      </p:sp>
      <p:sp>
        <p:nvSpPr>
          <p:cNvPr id="6" name="vi0">
            <a:extLst xmlns:a="http://schemas.openxmlformats.org/drawingml/2006/main">
              <a:ext uri="{FF2B5EF4-FFF2-40B4-BE49-F238E27FC236}">
                <a16:creationId xmlns:a16="http://schemas.microsoft.com/office/drawing/2014/main" id="{358E9ECF-793E-479F-9FE0-5CF8FB9BD2E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xuất viện</a:t>
            </a:r>
          </a:p>
        </p:txBody>
      </p:sp>
      <p:sp>
        <p:nvSpPr>
          <p:cNvPr id="7" name="zh1">
            <a:extLst xmlns:a="http://schemas.openxmlformats.org/drawingml/2006/main">
              <a:ext uri="{FF2B5EF4-FFF2-40B4-BE49-F238E27FC236}">
                <a16:creationId xmlns:a16="http://schemas.microsoft.com/office/drawing/2014/main" id="{86B28CAE-99DA-4FE4-AF5D-43AE1B1D4F5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海</a:t>
            </a:r>
          </a:p>
        </p:txBody>
      </p:sp>
      <p:sp>
        <p:nvSpPr>
          <p:cNvPr id="8" name="py1">
            <a:extLst xmlns:a="http://schemas.openxmlformats.org/drawingml/2006/main">
              <a:ext uri="{FF2B5EF4-FFF2-40B4-BE49-F238E27FC236}">
                <a16:creationId xmlns:a16="http://schemas.microsoft.com/office/drawing/2014/main" id="{8FC801CA-65E7-4369-8A89-C80F977C8BC9}"/>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hǎi</a:t>
            </a:r>
          </a:p>
        </p:txBody>
      </p:sp>
      <p:sp>
        <p:nvSpPr>
          <p:cNvPr id="9" name="vi1">
            <a:extLst xmlns:a="http://schemas.openxmlformats.org/drawingml/2006/main">
              <a:ext uri="{FF2B5EF4-FFF2-40B4-BE49-F238E27FC236}">
                <a16:creationId xmlns:a16="http://schemas.microsoft.com/office/drawing/2014/main" id="{C3066729-2949-4330-B7B2-D7510FBF7F62}"/>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biển</a:t>
            </a:r>
          </a:p>
        </p:txBody>
      </p:sp>
      <p:sp>
        <p:nvSpPr>
          <p:cNvPr id="10" name="zh2">
            <a:extLst xmlns:a="http://schemas.openxmlformats.org/drawingml/2006/main">
              <a:ext uri="{FF2B5EF4-FFF2-40B4-BE49-F238E27FC236}">
                <a16:creationId xmlns:a16="http://schemas.microsoft.com/office/drawing/2014/main" id="{BE107534-DCB0-40EB-B69C-DB5A790DA3D1}"/>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脸</a:t>
            </a:r>
          </a:p>
        </p:txBody>
      </p:sp>
      <p:sp>
        <p:nvSpPr>
          <p:cNvPr id="11" name="py2">
            <a:extLst xmlns:a="http://schemas.openxmlformats.org/drawingml/2006/main">
              <a:ext uri="{FF2B5EF4-FFF2-40B4-BE49-F238E27FC236}">
                <a16:creationId xmlns:a16="http://schemas.microsoft.com/office/drawing/2014/main" id="{08A53E84-8C77-4206-B5E6-440D8A97B97B}"/>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liǎn</a:t>
            </a:r>
          </a:p>
        </p:txBody>
      </p:sp>
      <p:sp>
        <p:nvSpPr>
          <p:cNvPr id="12" name="vi2">
            <a:extLst xmlns:a="http://schemas.openxmlformats.org/drawingml/2006/main">
              <a:ext uri="{FF2B5EF4-FFF2-40B4-BE49-F238E27FC236}">
                <a16:creationId xmlns:a16="http://schemas.microsoft.com/office/drawing/2014/main" id="{FD8FFBFA-073A-4F03-903A-159247B13E28}"/>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mặt</a:t>
            </a:r>
          </a:p>
        </p:txBody>
      </p:sp>
      <p:sp>
        <p:nvSpPr>
          <p:cNvPr id="13" name="zh3">
            <a:extLst xmlns:a="http://schemas.openxmlformats.org/drawingml/2006/main">
              <a:ext uri="{FF2B5EF4-FFF2-40B4-BE49-F238E27FC236}">
                <a16:creationId xmlns:a16="http://schemas.microsoft.com/office/drawing/2014/main" id="{BDBAE5CF-A8B3-4820-9868-5D8E8A43DC56}"/>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生活</a:t>
            </a:r>
          </a:p>
        </p:txBody>
      </p:sp>
      <p:sp>
        <p:nvSpPr>
          <p:cNvPr id="14" name="py3">
            <a:extLst xmlns:a="http://schemas.openxmlformats.org/drawingml/2006/main">
              <a:ext uri="{FF2B5EF4-FFF2-40B4-BE49-F238E27FC236}">
                <a16:creationId xmlns:a16="http://schemas.microsoft.com/office/drawing/2014/main" id="{D8A31F09-D58B-4431-912A-0688552DDA5C}"/>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shēnghuó</a:t>
            </a:r>
          </a:p>
        </p:txBody>
      </p:sp>
      <p:sp>
        <p:nvSpPr>
          <p:cNvPr id="15" name="vi3">
            <a:extLst xmlns:a="http://schemas.openxmlformats.org/drawingml/2006/main">
              <a:ext uri="{FF2B5EF4-FFF2-40B4-BE49-F238E27FC236}">
                <a16:creationId xmlns:a16="http://schemas.microsoft.com/office/drawing/2014/main" id="{AA45CB6D-FD5C-4E46-94E1-D480C11A4BC4}"/>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cuộc sống sinh hoạt</a:t>
            </a:r>
          </a:p>
        </p:txBody>
      </p:sp>
      <p:sp>
        <p:nvSpPr>
          <p:cNvPr id="16" name="zh4">
            <a:extLst xmlns:a="http://schemas.openxmlformats.org/drawingml/2006/main">
              <a:ext uri="{FF2B5EF4-FFF2-40B4-BE49-F238E27FC236}">
                <a16:creationId xmlns:a16="http://schemas.microsoft.com/office/drawing/2014/main" id="{073701EA-3B52-4308-B4D9-2BD02277D6C3}"/>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休假</a:t>
            </a:r>
          </a:p>
        </p:txBody>
      </p:sp>
      <p:sp>
        <p:nvSpPr>
          <p:cNvPr id="17" name="py4">
            <a:extLst xmlns:a="http://schemas.openxmlformats.org/drawingml/2006/main">
              <a:ext uri="{FF2B5EF4-FFF2-40B4-BE49-F238E27FC236}">
                <a16:creationId xmlns:a16="http://schemas.microsoft.com/office/drawing/2014/main" id="{8703D4CF-31DC-40A4-9086-D2CAF0AE2BB6}"/>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xiūjià</a:t>
            </a:r>
          </a:p>
        </p:txBody>
      </p:sp>
      <p:sp>
        <p:nvSpPr>
          <p:cNvPr id="18" name="vi4">
            <a:extLst xmlns:a="http://schemas.openxmlformats.org/drawingml/2006/main">
              <a:ext uri="{FF2B5EF4-FFF2-40B4-BE49-F238E27FC236}">
                <a16:creationId xmlns:a16="http://schemas.microsoft.com/office/drawing/2014/main" id="{BA960B12-65C9-475F-AC86-C1FFD2ED4E14}"/>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nghỉ phép</a:t>
            </a:r>
          </a:p>
        </p:txBody>
      </p:sp>
      <p:sp>
        <p:nvSpPr>
          <p:cNvPr id="19" name="zh5">
            <a:extLst xmlns:a="http://schemas.openxmlformats.org/drawingml/2006/main">
              <a:ext uri="{FF2B5EF4-FFF2-40B4-BE49-F238E27FC236}">
                <a16:creationId xmlns:a16="http://schemas.microsoft.com/office/drawing/2014/main" id="{DAD55757-64E5-431E-A044-D28BD4834FC6}"/>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做客</a:t>
            </a:r>
          </a:p>
        </p:txBody>
      </p:sp>
      <p:sp>
        <p:nvSpPr>
          <p:cNvPr id="20" name="py5">
            <a:extLst xmlns:a="http://schemas.openxmlformats.org/drawingml/2006/main">
              <a:ext uri="{FF2B5EF4-FFF2-40B4-BE49-F238E27FC236}">
                <a16:creationId xmlns:a16="http://schemas.microsoft.com/office/drawing/2014/main" id="{3B244853-909F-4A65-AB53-FC6C06CD6A3D}"/>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zuòkè</a:t>
            </a:r>
          </a:p>
        </p:txBody>
      </p:sp>
      <p:sp>
        <p:nvSpPr>
          <p:cNvPr id="21" name="vi5">
            <a:extLst xmlns:a="http://schemas.openxmlformats.org/drawingml/2006/main">
              <a:ext uri="{FF2B5EF4-FFF2-40B4-BE49-F238E27FC236}">
                <a16:creationId xmlns:a16="http://schemas.microsoft.com/office/drawing/2014/main" id="{33D149A5-0586-421C-984E-FEE6D90BD8EB}"/>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làm khách</a:t>
            </a:r>
          </a:p>
        </p:txBody>
      </p:sp>
    </p:spTree>
    <p:extLst>
      <p:ext uri="{BB962C8B-B14F-4D97-AF65-F5344CB8AC3E}">
        <p14:creationId xmlns:p14="http://schemas.microsoft.com/office/powerpoint/2010/main" val="38794628"/>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1A4BB36-ECA4-4D33-9B35-B50FE516B14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HSK3-44</a:t>
            </a:r>
          </a:p>
        </p:txBody>
      </p:sp>
      <p:sp>
        <p:nvSpPr>
          <p:cNvPr id="2" name="heading">
            <a:extLst xmlns:a="http://schemas.openxmlformats.org/drawingml/2006/main">
              <a:ext uri="{FF2B5EF4-FFF2-40B4-BE49-F238E27FC236}">
                <a16:creationId xmlns:a16="http://schemas.microsoft.com/office/drawing/2014/main" id="{B5931F50-90DB-41BC-886C-F9F59429590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32CBA51A-61C2-4906-AFD9-FCABEF4E592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7205A0A8-A066-4058-8B19-BC9EB0A17483}"/>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不如</a:t>
            </a:r>
          </a:p>
        </p:txBody>
      </p:sp>
      <p:sp>
        <p:nvSpPr>
          <p:cNvPr id="5" name="rule">
            <a:extLst xmlns:a="http://schemas.openxmlformats.org/drawingml/2006/main">
              <a:ext uri="{FF2B5EF4-FFF2-40B4-BE49-F238E27FC236}">
                <a16:creationId xmlns:a16="http://schemas.microsoft.com/office/drawing/2014/main" id="{E2B830BB-62BD-48A1-877E-0330AA32AAE8}"/>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坐车不如走路方便。 Đi xe không tiện bằng đi bộ.</a:t>
            </a:r>
          </a:p>
        </p:txBody>
      </p:sp>
    </p:spTree>
    <p:extLst>
      <p:ext uri="{BB962C8B-B14F-4D97-AF65-F5344CB8AC3E}">
        <p14:creationId xmlns:p14="http://schemas.microsoft.com/office/powerpoint/2010/main" val="984260980"/>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5C1097A-ADE0-4082-A4D9-395F46E3303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HSK3-44</a:t>
            </a:r>
          </a:p>
        </p:txBody>
      </p:sp>
      <p:sp>
        <p:nvSpPr>
          <p:cNvPr id="2" name="heading">
            <a:extLst xmlns:a="http://schemas.openxmlformats.org/drawingml/2006/main">
              <a:ext uri="{FF2B5EF4-FFF2-40B4-BE49-F238E27FC236}">
                <a16:creationId xmlns:a16="http://schemas.microsoft.com/office/drawing/2014/main" id="{A7D95648-A7CA-446C-B489-35C3816281C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206360CF-0640-4E8A-B745-66ADBCD2ED3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A14BCCE5-FCC1-4811-B3FF-201E7BF30558}"/>
              </a:ext>
            </a:extLst>
            <ns0:hlinkClick xmlns:ns0="http://schemas.openxmlformats.org/drawingml/2006/main" xmlns:ns1="http://schemas.openxmlformats.org/officeDocument/2006/relationships" ns1:id="rIdInteractive3">
              <ns0:snd ns1:embed="rIdEmbeddedAudio4" name="HSK3-44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D82970CD-6806-4CDD-BB90-4C5E470AA5BF}"/>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EF3F1286-9821-46BA-894D-E4BD8EB62824}"/>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547563720"/>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F621270-86E4-4E78-B0F6-2FF92C415FC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HSK3-44</a:t>
            </a:r>
          </a:p>
        </p:txBody>
      </p:sp>
      <p:sp>
        <p:nvSpPr>
          <p:cNvPr id="2" name="heading">
            <a:extLst xmlns:a="http://schemas.openxmlformats.org/drawingml/2006/main">
              <a:ext uri="{FF2B5EF4-FFF2-40B4-BE49-F238E27FC236}">
                <a16:creationId xmlns:a16="http://schemas.microsoft.com/office/drawing/2014/main" id="{4AA2F504-A1F5-46C1-AF63-081B56349AD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C8A323F8-CCD8-4419-ADFA-45B3299E012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FA581EE3-6DF7-46DD-8183-EAE65117C777}"/>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小林最近工作忙，没有时间跑步。他和朋友决定下班后走二十分钟，先试一周，再看</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是否调整。</a:t>
            </a:r>
          </a:p>
        </p:txBody>
      </p:sp>
      <p:sp>
        <p:nvSpPr>
          <p:cNvPr id="5" name="q0">
            <a:extLst xmlns:a="http://schemas.openxmlformats.org/drawingml/2006/main">
              <a:ext uri="{FF2B5EF4-FFF2-40B4-BE49-F238E27FC236}">
                <a16:creationId xmlns:a16="http://schemas.microsoft.com/office/drawing/2014/main" id="{24D34127-56F8-476D-BCC6-C65BB339865B}"/>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他们打算每天走多久？</a:t>
            </a:r>
          </a:p>
        </p:txBody>
      </p:sp>
      <p:sp>
        <p:nvSpPr>
          <p:cNvPr id="6" name="q1">
            <a:extLst xmlns:a="http://schemas.openxmlformats.org/drawingml/2006/main">
              <a:ext uri="{FF2B5EF4-FFF2-40B4-BE49-F238E27FC236}">
                <a16:creationId xmlns:a16="http://schemas.microsoft.com/office/drawing/2014/main" id="{B1A604EF-8AB2-46CF-B408-BA641FA0F685}"/>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先试多长时间？</a:t>
            </a:r>
          </a:p>
        </p:txBody>
      </p:sp>
    </p:spTree>
    <p:extLst>
      <p:ext uri="{BB962C8B-B14F-4D97-AF65-F5344CB8AC3E}">
        <p14:creationId xmlns:p14="http://schemas.microsoft.com/office/powerpoint/2010/main" val="1307612758"/>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13A3D3D3-ADB3-448D-BFC9-A8A3F924C4F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HSK3-44</a:t>
            </a:r>
          </a:p>
        </p:txBody>
      </p:sp>
      <p:sp>
        <p:nvSpPr>
          <p:cNvPr id="2" name="heading">
            <a:extLst xmlns:a="http://schemas.openxmlformats.org/drawingml/2006/main">
              <a:ext uri="{FF2B5EF4-FFF2-40B4-BE49-F238E27FC236}">
                <a16:creationId xmlns:a16="http://schemas.microsoft.com/office/drawing/2014/main" id="{2088A2FE-CA60-426B-8BE5-0E6FA2DA9E4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243F7618-520F-4B03-9949-D3E34AFFE30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8C20506B-F220-4DB6-A704-B776905E588D}"/>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先试多长时间？</a:t>
            </a:r>
          </a:p>
        </p:txBody>
      </p:sp>
      <p:sp>
        <p:nvSpPr>
          <p:cNvPr id="5" name="audio_game">
            <a:extLst xmlns:a="http://schemas.openxmlformats.org/drawingml/2006/main">
              <a:ext uri="{FF2B5EF4-FFF2-40B4-BE49-F238E27FC236}">
                <a16:creationId xmlns:a16="http://schemas.microsoft.com/office/drawing/2014/main" id="{69A4E977-9B01-4593-A456-5DE72C7C0678}"/>
              </a:ext>
            </a:extLst>
            <ns0:hlinkClick xmlns:ns0="http://schemas.openxmlformats.org/drawingml/2006/main" xmlns:ns1="http://schemas.openxmlformats.org/officeDocument/2006/relationships" ns1:id="rIdInteractive3">
              <ns0:snd ns1:embed="rIdEmbeddedAudio4" name="HSK3-44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85532690-EE4A-4BB8-ADF2-356D131EADAB}"/>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2AB37C8F-5AD0-4063-AFF8-B63D007D85A0}"/>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一周。</a:t>
            </a:r>
          </a:p>
        </p:txBody>
      </p:sp>
      <p:sp>
        <p:nvSpPr>
          <p:cNvPr id="8" name="choice_2">
            <a:extLst xmlns:a="http://schemas.openxmlformats.org/drawingml/2006/main">
              <a:ext uri="{FF2B5EF4-FFF2-40B4-BE49-F238E27FC236}">
                <a16:creationId xmlns:a16="http://schemas.microsoft.com/office/drawing/2014/main" id="{4E97102C-2EFC-4BC3-A907-95D0C3D70222}"/>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二十分钟。</a:t>
            </a:r>
          </a:p>
        </p:txBody>
      </p:sp>
    </p:spTree>
    <p:extLst>
      <p:ext uri="{BB962C8B-B14F-4D97-AF65-F5344CB8AC3E}">
        <p14:creationId xmlns:p14="http://schemas.microsoft.com/office/powerpoint/2010/main" val="1851902206"/>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4D89191-16D8-4AA6-BE28-BC481897A13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HSK3-44</a:t>
            </a:r>
          </a:p>
        </p:txBody>
      </p:sp>
      <p:sp>
        <p:nvSpPr>
          <p:cNvPr id="2" name="heading">
            <a:extLst xmlns:a="http://schemas.openxmlformats.org/drawingml/2006/main">
              <a:ext uri="{FF2B5EF4-FFF2-40B4-BE49-F238E27FC236}">
                <a16:creationId xmlns:a16="http://schemas.microsoft.com/office/drawing/2014/main" id="{4E923DA0-E3BD-4484-8979-7255596F817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7428ACBA-089A-4502-872E-9E6E1DDA9BB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11CD10CA-3295-420B-BF4A-30705A1D6288}"/>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一周。 Đối chiếu bài đọc để nêu bằng chứng.</a:t>
            </a:r>
          </a:p>
        </p:txBody>
      </p:sp>
      <p:sp>
        <p:nvSpPr>
          <p:cNvPr id="5" name="stretch">
            <a:extLst xmlns:a="http://schemas.openxmlformats.org/drawingml/2006/main">
              <a:ext uri="{FF2B5EF4-FFF2-40B4-BE49-F238E27FC236}">
                <a16:creationId xmlns:a16="http://schemas.microsoft.com/office/drawing/2014/main" id="{FE91BAE8-B8F2-4582-B62B-F3CD8F3E729D}"/>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26E33116-A43F-479E-9B0B-E84348D5E708}"/>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436850923"/>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F898850-5B11-4D32-A1DC-8DC2684DB08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HSK3-44</a:t>
            </a:r>
          </a:p>
        </p:txBody>
      </p:sp>
      <p:sp>
        <p:nvSpPr>
          <p:cNvPr id="2" name="heading">
            <a:extLst xmlns:a="http://schemas.openxmlformats.org/drawingml/2006/main">
              <a:ext uri="{FF2B5EF4-FFF2-40B4-BE49-F238E27FC236}">
                <a16:creationId xmlns:a16="http://schemas.microsoft.com/office/drawing/2014/main" id="{127A3A44-0879-4B44-9BCD-79EED443A67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7D11CBA0-4DC5-4FDD-967E-066E5DB2307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20ED8555-3229-4C7D-8A61-8D1AC43CBE94}"/>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DFB96F44-DCEF-4DA5-B45C-91AD39BDE413}"/>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037167236"/>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A477603-8991-47E2-B471-B9047C6CF42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HSK3-44</a:t>
            </a:r>
          </a:p>
        </p:txBody>
      </p:sp>
      <p:sp>
        <p:nvSpPr>
          <p:cNvPr id="2" name="heading">
            <a:extLst xmlns:a="http://schemas.openxmlformats.org/drawingml/2006/main">
              <a:ext uri="{FF2B5EF4-FFF2-40B4-BE49-F238E27FC236}">
                <a16:creationId xmlns:a16="http://schemas.microsoft.com/office/drawing/2014/main" id="{3AFA5DB1-31FE-4C66-9074-415BEC80C03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03AFFC24-912B-4FB2-9E04-2F3D8C254C9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4DECA775-4871-479A-A1AC-D5B82285D27B}"/>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Chọn hoạt động phù hợp lịch bận của nhân vật. Viết kế</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hoạch một tuần có phương án dự phòng khi trời mưa.</a:t>
            </a:r>
          </a:p>
        </p:txBody>
      </p:sp>
      <p:sp>
        <p:nvSpPr>
          <p:cNvPr id="5" name="taskrule">
            <a:extLst xmlns:a="http://schemas.openxmlformats.org/drawingml/2006/main">
              <a:ext uri="{FF2B5EF4-FFF2-40B4-BE49-F238E27FC236}">
                <a16:creationId xmlns:a16="http://schemas.microsoft.com/office/drawing/2014/main" id="{3C3466BF-2D60-45B6-AD2C-C6355293E700}"/>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2038105258"/>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6948EB2-02F7-4C26-8819-57BA2ABACC0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HSK3-44</a:t>
            </a:r>
          </a:p>
        </p:txBody>
      </p:sp>
      <p:sp>
        <p:nvSpPr>
          <p:cNvPr id="2" name="heading">
            <a:extLst xmlns:a="http://schemas.openxmlformats.org/drawingml/2006/main">
              <a:ext uri="{FF2B5EF4-FFF2-40B4-BE49-F238E27FC236}">
                <a16:creationId xmlns:a16="http://schemas.microsoft.com/office/drawing/2014/main" id="{99016B0F-4724-4FE6-BAAB-2866BD662C4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A24BF5DB-863A-4D4D-BE98-2EA215AB380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队"/>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员"/>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教"/>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练"/>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赢"/>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输"/>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305049499"/>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99B03FA-3BA4-4A72-AD2D-BDEC5F2B42B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HSK3-44</a:t>
            </a:r>
          </a:p>
        </p:txBody>
      </p:sp>
      <p:sp>
        <p:nvSpPr>
          <p:cNvPr id="2" name="heading">
            <a:extLst xmlns:a="http://schemas.openxmlformats.org/drawingml/2006/main">
              <a:ext uri="{FF2B5EF4-FFF2-40B4-BE49-F238E27FC236}">
                <a16:creationId xmlns:a16="http://schemas.microsoft.com/office/drawing/2014/main" id="{2CE3E2EC-BF11-489F-A2A0-A38E4FACD1E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DCB4B7D9-5AAB-4F71-9924-B25B5E61B0F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02FECD8C-672A-4A53-8B40-B4B03B70E627}"/>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BB69B09C-A463-4E94-9F52-847C1916D1C7}"/>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59CBA520-38B4-4CB8-938D-6AFBE09C243E}"/>
              </a:ext>
            </a:extLst>
            <ns0:hlinkClick xmlns:ns0="http://schemas.openxmlformats.org/drawingml/2006/main" xmlns:ns1="http://schemas.openxmlformats.org/officeDocument/2006/relationships" ns1:id="rIdInteractive3">
              <ns0:snd ns1:embed="rIdEmbeddedAudio4" name="HSK3-44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326343158"/>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6DEBA8E-4100-4148-A2ED-45428D4E0F2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HSK3-44</a:t>
            </a:r>
          </a:p>
        </p:txBody>
      </p:sp>
      <p:sp>
        <p:nvSpPr>
          <p:cNvPr id="2" name="heading">
            <a:extLst xmlns:a="http://schemas.openxmlformats.org/drawingml/2006/main">
              <a:ext uri="{FF2B5EF4-FFF2-40B4-BE49-F238E27FC236}">
                <a16:creationId xmlns:a16="http://schemas.microsoft.com/office/drawing/2014/main" id="{ED156384-9F1E-4718-BEE4-46209D30021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3D9194CC-97B1-4447-B6B5-B2A8D3FBC24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94C61224-B16C-4845-857B-218EB9065073}"/>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B7155795-1741-4C50-9CF3-E4F33371B897}"/>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879934829"/>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4E033A3-72FC-4E0C-870B-0D562A21E9E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HSK3-45</a:t>
            </a:r>
          </a:p>
        </p:txBody>
      </p:sp>
      <p:sp>
        <p:nvSpPr>
          <p:cNvPr id="2" name="heading">
            <a:extLst xmlns:a="http://schemas.openxmlformats.org/drawingml/2006/main">
              <a:ext uri="{FF2B5EF4-FFF2-40B4-BE49-F238E27FC236}">
                <a16:creationId xmlns:a16="http://schemas.microsoft.com/office/drawing/2014/main" id="{E8B9BCED-AF7F-45A7-9932-DD6479373A4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Thể thao và lối sống</a:t>
            </a:r>
          </a:p>
        </p:txBody>
      </p:sp>
      <p:sp>
        <p:nvSpPr>
          <p:cNvPr id="3" name="page">
            <a:extLst xmlns:a="http://schemas.openxmlformats.org/drawingml/2006/main">
              <a:ext uri="{FF2B5EF4-FFF2-40B4-BE49-F238E27FC236}">
                <a16:creationId xmlns:a16="http://schemas.microsoft.com/office/drawing/2014/main" id="{20F7808A-6553-43BD-A015-99EE1643217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29659563-53E7-4508-8F7E-DD502C98D391}"/>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thể thao và lối sống và</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viết sản phẩm ngắn.</a:t>
            </a:r>
          </a:p>
        </p:txBody>
      </p:sp>
      <p:sp>
        <p:nvSpPr>
          <p:cNvPr id="5" name="duration">
            <a:extLst xmlns:a="http://schemas.openxmlformats.org/drawingml/2006/main">
              <a:ext uri="{FF2B5EF4-FFF2-40B4-BE49-F238E27FC236}">
                <a16:creationId xmlns:a16="http://schemas.microsoft.com/office/drawing/2014/main" id="{27BE15B1-3524-4E7A-9298-0250ADE5B36C}"/>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759239206"/>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FCC5CDF-5EC4-4D77-9210-45E5B409DE6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HSK3-45</a:t>
            </a:r>
          </a:p>
        </p:txBody>
      </p:sp>
      <p:sp>
        <p:nvSpPr>
          <p:cNvPr id="2" name="heading">
            <a:extLst xmlns:a="http://schemas.openxmlformats.org/drawingml/2006/main">
              <a:ext uri="{FF2B5EF4-FFF2-40B4-BE49-F238E27FC236}">
                <a16:creationId xmlns:a16="http://schemas.microsoft.com/office/drawing/2014/main" id="{C8C21F12-1605-40AF-B86A-0FE6FD6140C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2D5FD07C-517E-4CF2-B186-04600EB8249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3C170FCB-ECA3-4B4D-90BA-57E2989C1D39}"/>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锻炼     健康的     坚持运动</a:t>
            </a:r>
          </a:p>
        </p:txBody>
      </p:sp>
      <p:sp>
        <p:nvSpPr>
          <p:cNvPr id="5" name="retrieval">
            <a:extLst xmlns:a="http://schemas.openxmlformats.org/drawingml/2006/main">
              <a:ext uri="{FF2B5EF4-FFF2-40B4-BE49-F238E27FC236}">
                <a16:creationId xmlns:a16="http://schemas.microsoft.com/office/drawing/2014/main" id="{63584016-B10F-4BA3-89F8-A427DC584654}"/>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904334546"/>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324169E5-5810-46E8-9B34-C0585E9EF00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HSK3-45</a:t>
            </a:r>
          </a:p>
        </p:txBody>
      </p:sp>
      <p:sp>
        <p:nvSpPr>
          <p:cNvPr id="2" name="heading">
            <a:extLst xmlns:a="http://schemas.openxmlformats.org/drawingml/2006/main">
              <a:ext uri="{FF2B5EF4-FFF2-40B4-BE49-F238E27FC236}">
                <a16:creationId xmlns:a16="http://schemas.microsoft.com/office/drawing/2014/main" id="{0DB72C76-945E-4180-BB24-F4A1AD47AE3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CC9B6A91-A8BB-4626-BFEB-7972C166166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358B5BC0-141C-43EA-93D2-63BCFDAD8D8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增加</a:t>
            </a:r>
          </a:p>
        </p:txBody>
      </p:sp>
      <p:sp>
        <p:nvSpPr>
          <p:cNvPr id="5" name="py0">
            <a:extLst xmlns:a="http://schemas.openxmlformats.org/drawingml/2006/main">
              <a:ext uri="{FF2B5EF4-FFF2-40B4-BE49-F238E27FC236}">
                <a16:creationId xmlns:a16="http://schemas.microsoft.com/office/drawing/2014/main" id="{934615FB-73DB-47A6-AA2C-F6CAB9E8669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zēng jiā</a:t>
            </a:r>
          </a:p>
        </p:txBody>
      </p:sp>
      <p:sp>
        <p:nvSpPr>
          <p:cNvPr id="6" name="vi0">
            <a:extLst xmlns:a="http://schemas.openxmlformats.org/drawingml/2006/main">
              <a:ext uri="{FF2B5EF4-FFF2-40B4-BE49-F238E27FC236}">
                <a16:creationId xmlns:a16="http://schemas.microsoft.com/office/drawing/2014/main" id="{54A49A12-DC67-4369-A080-B670660A1EFC}"/>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tăng</a:t>
            </a:r>
          </a:p>
        </p:txBody>
      </p:sp>
      <p:sp>
        <p:nvSpPr>
          <p:cNvPr id="7" name="zh1">
            <a:extLst xmlns:a="http://schemas.openxmlformats.org/drawingml/2006/main">
              <a:ext uri="{FF2B5EF4-FFF2-40B4-BE49-F238E27FC236}">
                <a16:creationId xmlns:a16="http://schemas.microsoft.com/office/drawing/2014/main" id="{44B7AC17-AD87-4966-8961-C6EC7D1820D7}"/>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时间不够</a:t>
            </a:r>
          </a:p>
        </p:txBody>
      </p:sp>
      <p:sp>
        <p:nvSpPr>
          <p:cNvPr id="8" name="py1">
            <a:extLst xmlns:a="http://schemas.openxmlformats.org/drawingml/2006/main">
              <a:ext uri="{FF2B5EF4-FFF2-40B4-BE49-F238E27FC236}">
                <a16:creationId xmlns:a16="http://schemas.microsoft.com/office/drawing/2014/main" id="{B830C4F4-22A4-41A5-AA67-E9D58D19C02E}"/>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shí jiān bù gòu</a:t>
            </a:r>
          </a:p>
        </p:txBody>
      </p:sp>
      <p:sp>
        <p:nvSpPr>
          <p:cNvPr id="9" name="vi1">
            <a:extLst xmlns:a="http://schemas.openxmlformats.org/drawingml/2006/main">
              <a:ext uri="{FF2B5EF4-FFF2-40B4-BE49-F238E27FC236}">
                <a16:creationId xmlns:a16="http://schemas.microsoft.com/office/drawing/2014/main" id="{388AE56D-6AD3-47E6-BC69-9B10BB92BDA9}"/>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không đủ thời gian</a:t>
            </a:r>
          </a:p>
        </p:txBody>
      </p:sp>
      <p:sp>
        <p:nvSpPr>
          <p:cNvPr id="10" name="zh2">
            <a:extLst xmlns:a="http://schemas.openxmlformats.org/drawingml/2006/main">
              <a:ext uri="{FF2B5EF4-FFF2-40B4-BE49-F238E27FC236}">
                <a16:creationId xmlns:a16="http://schemas.microsoft.com/office/drawing/2014/main" id="{A4B96F7D-2442-4D39-8B87-00394D619BF3}"/>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久坐</a:t>
            </a:r>
          </a:p>
        </p:txBody>
      </p:sp>
      <p:sp>
        <p:nvSpPr>
          <p:cNvPr id="11" name="py2">
            <a:extLst xmlns:a="http://schemas.openxmlformats.org/drawingml/2006/main">
              <a:ext uri="{FF2B5EF4-FFF2-40B4-BE49-F238E27FC236}">
                <a16:creationId xmlns:a16="http://schemas.microsoft.com/office/drawing/2014/main" id="{362B4725-5C93-43A9-9F25-AE0E87EB041B}"/>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jiǔ zuò</a:t>
            </a:r>
          </a:p>
        </p:txBody>
      </p:sp>
      <p:sp>
        <p:nvSpPr>
          <p:cNvPr id="12" name="vi2">
            <a:extLst xmlns:a="http://schemas.openxmlformats.org/drawingml/2006/main">
              <a:ext uri="{FF2B5EF4-FFF2-40B4-BE49-F238E27FC236}">
                <a16:creationId xmlns:a16="http://schemas.microsoft.com/office/drawing/2014/main" id="{542E70C7-DC82-4161-BC66-2F4012F3ECA9}"/>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ngồi lâu</a:t>
            </a:r>
          </a:p>
        </p:txBody>
      </p:sp>
      <p:sp>
        <p:nvSpPr>
          <p:cNvPr id="13" name="zh3">
            <a:extLst xmlns:a="http://schemas.openxmlformats.org/drawingml/2006/main">
              <a:ext uri="{FF2B5EF4-FFF2-40B4-BE49-F238E27FC236}">
                <a16:creationId xmlns:a16="http://schemas.microsoft.com/office/drawing/2014/main" id="{CDA3981A-41EA-4B0F-B67E-7D41CA90AA7F}"/>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选择活动</a:t>
            </a:r>
          </a:p>
        </p:txBody>
      </p:sp>
      <p:sp>
        <p:nvSpPr>
          <p:cNvPr id="14" name="py3">
            <a:extLst xmlns:a="http://schemas.openxmlformats.org/drawingml/2006/main">
              <a:ext uri="{FF2B5EF4-FFF2-40B4-BE49-F238E27FC236}">
                <a16:creationId xmlns:a16="http://schemas.microsoft.com/office/drawing/2014/main" id="{B2A9140B-D286-4BC6-AF7F-2DB82C2AA34F}"/>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xuǎn zé huó dòng</a:t>
            </a:r>
          </a:p>
        </p:txBody>
      </p:sp>
      <p:sp>
        <p:nvSpPr>
          <p:cNvPr id="15" name="vi3">
            <a:extLst xmlns:a="http://schemas.openxmlformats.org/drawingml/2006/main">
              <a:ext uri="{FF2B5EF4-FFF2-40B4-BE49-F238E27FC236}">
                <a16:creationId xmlns:a16="http://schemas.microsoft.com/office/drawing/2014/main" id="{4CF32585-C03E-4833-AD4E-5717CDC705C3}"/>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chọn hoạt động</a:t>
            </a:r>
          </a:p>
        </p:txBody>
      </p:sp>
      <p:sp>
        <p:nvSpPr>
          <p:cNvPr id="16" name="zh4">
            <a:extLst xmlns:a="http://schemas.openxmlformats.org/drawingml/2006/main">
              <a:ext uri="{FF2B5EF4-FFF2-40B4-BE49-F238E27FC236}">
                <a16:creationId xmlns:a16="http://schemas.microsoft.com/office/drawing/2014/main" id="{5CF6E89B-B491-42AB-B21F-350224131AC6}"/>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适量</a:t>
            </a:r>
          </a:p>
        </p:txBody>
      </p:sp>
      <p:sp>
        <p:nvSpPr>
          <p:cNvPr id="17" name="py4">
            <a:extLst xmlns:a="http://schemas.openxmlformats.org/drawingml/2006/main">
              <a:ext uri="{FF2B5EF4-FFF2-40B4-BE49-F238E27FC236}">
                <a16:creationId xmlns:a16="http://schemas.microsoft.com/office/drawing/2014/main" id="{1059E135-CFD8-4DA7-A422-F3EF3EEDD2F5}"/>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shì liàng</a:t>
            </a:r>
          </a:p>
        </p:txBody>
      </p:sp>
      <p:sp>
        <p:nvSpPr>
          <p:cNvPr id="18" name="vi4">
            <a:extLst xmlns:a="http://schemas.openxmlformats.org/drawingml/2006/main">
              <a:ext uri="{FF2B5EF4-FFF2-40B4-BE49-F238E27FC236}">
                <a16:creationId xmlns:a16="http://schemas.microsoft.com/office/drawing/2014/main" id="{81D9F146-09D2-410B-9C56-3F664CAC4521}"/>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vừa đủ</a:t>
            </a:r>
          </a:p>
        </p:txBody>
      </p:sp>
      <p:sp>
        <p:nvSpPr>
          <p:cNvPr id="19" name="zh5">
            <a:extLst xmlns:a="http://schemas.openxmlformats.org/drawingml/2006/main">
              <a:ext uri="{FF2B5EF4-FFF2-40B4-BE49-F238E27FC236}">
                <a16:creationId xmlns:a16="http://schemas.microsoft.com/office/drawing/2014/main" id="{E5D15DC7-7281-4B3A-A3D2-7D1791947E31}"/>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经常</a:t>
            </a:r>
          </a:p>
        </p:txBody>
      </p:sp>
      <p:sp>
        <p:nvSpPr>
          <p:cNvPr id="20" name="py5">
            <a:extLst xmlns:a="http://schemas.openxmlformats.org/drawingml/2006/main">
              <a:ext uri="{FF2B5EF4-FFF2-40B4-BE49-F238E27FC236}">
                <a16:creationId xmlns:a16="http://schemas.microsoft.com/office/drawing/2014/main" id="{7514CDD5-DD8E-4171-8E03-DB76668372BD}"/>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jīngcháng</a:t>
            </a:r>
          </a:p>
        </p:txBody>
      </p:sp>
      <p:sp>
        <p:nvSpPr>
          <p:cNvPr id="21" name="vi5">
            <a:extLst xmlns:a="http://schemas.openxmlformats.org/drawingml/2006/main">
              <a:ext uri="{FF2B5EF4-FFF2-40B4-BE49-F238E27FC236}">
                <a16:creationId xmlns:a16="http://schemas.microsoft.com/office/drawing/2014/main" id="{40597161-A952-4C45-90FA-A6D4E7F31698}"/>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thường xuyên</a:t>
            </a:r>
          </a:p>
        </p:txBody>
      </p:sp>
      <p:sp>
        <p:nvSpPr>
          <p:cNvPr id="22" name="zh6">
            <a:extLst xmlns:a="http://schemas.openxmlformats.org/drawingml/2006/main">
              <a:ext uri="{FF2B5EF4-FFF2-40B4-BE49-F238E27FC236}">
                <a16:creationId xmlns:a16="http://schemas.microsoft.com/office/drawing/2014/main" id="{1DBB5597-53CA-4CA9-ACD9-72919603C162}"/>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偶尔</a:t>
            </a:r>
          </a:p>
        </p:txBody>
      </p:sp>
      <p:sp>
        <p:nvSpPr>
          <p:cNvPr id="23" name="py6">
            <a:extLst xmlns:a="http://schemas.openxmlformats.org/drawingml/2006/main">
              <a:ext uri="{FF2B5EF4-FFF2-40B4-BE49-F238E27FC236}">
                <a16:creationId xmlns:a16="http://schemas.microsoft.com/office/drawing/2014/main" id="{A6112F67-A75E-41C0-B6FB-15F94E1010DD}"/>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ǒu ěr</a:t>
            </a:r>
          </a:p>
        </p:txBody>
      </p:sp>
      <p:sp>
        <p:nvSpPr>
          <p:cNvPr id="24" name="vi6">
            <a:extLst xmlns:a="http://schemas.openxmlformats.org/drawingml/2006/main">
              <a:ext uri="{FF2B5EF4-FFF2-40B4-BE49-F238E27FC236}">
                <a16:creationId xmlns:a16="http://schemas.microsoft.com/office/drawing/2014/main" id="{577B2B3F-BC31-41E5-94AC-DF5B2647B106}"/>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thỉnh thoảng</a:t>
            </a:r>
          </a:p>
        </p:txBody>
      </p:sp>
      <p:sp>
        <p:nvSpPr>
          <p:cNvPr id="25" name="zh7">
            <a:extLst xmlns:a="http://schemas.openxmlformats.org/drawingml/2006/main">
              <a:ext uri="{FF2B5EF4-FFF2-40B4-BE49-F238E27FC236}">
                <a16:creationId xmlns:a16="http://schemas.microsoft.com/office/drawing/2014/main" id="{B7E6C386-0A88-414B-A971-1ABDE0161A0C}"/>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坚持下去</a:t>
            </a:r>
          </a:p>
        </p:txBody>
      </p:sp>
      <p:sp>
        <p:nvSpPr>
          <p:cNvPr id="26" name="py7">
            <a:extLst xmlns:a="http://schemas.openxmlformats.org/drawingml/2006/main">
              <a:ext uri="{FF2B5EF4-FFF2-40B4-BE49-F238E27FC236}">
                <a16:creationId xmlns:a16="http://schemas.microsoft.com/office/drawing/2014/main" id="{2046CCDA-A897-4DF1-BFAF-60E07FCF74CA}"/>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jiān chí xià qù</a:t>
            </a:r>
          </a:p>
        </p:txBody>
      </p:sp>
      <p:sp>
        <p:nvSpPr>
          <p:cNvPr id="27" name="vi7">
            <a:extLst xmlns:a="http://schemas.openxmlformats.org/drawingml/2006/main">
              <a:ext uri="{FF2B5EF4-FFF2-40B4-BE49-F238E27FC236}">
                <a16:creationId xmlns:a16="http://schemas.microsoft.com/office/drawing/2014/main" id="{C9D1D196-B333-4BF3-B3A0-E3ABD3E22ABA}"/>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tiếp tục kiên trì</a:t>
            </a:r>
          </a:p>
        </p:txBody>
      </p:sp>
    </p:spTree>
    <p:extLst>
      <p:ext uri="{BB962C8B-B14F-4D97-AF65-F5344CB8AC3E}">
        <p14:creationId xmlns:p14="http://schemas.microsoft.com/office/powerpoint/2010/main" val="368212625"/>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9" name="course">
            <a:extLst xmlns:a="http://schemas.openxmlformats.org/drawingml/2006/main">
              <a:ext uri="{FF2B5EF4-FFF2-40B4-BE49-F238E27FC236}">
                <a16:creationId xmlns:a16="http://schemas.microsoft.com/office/drawing/2014/main" id="{A84A42D7-1AB1-4F89-BB81-10CAA7C52E1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HSK3-45</a:t>
            </a:r>
          </a:p>
        </p:txBody>
      </p:sp>
      <p:sp>
        <p:nvSpPr>
          <p:cNvPr id="2" name="heading">
            <a:extLst xmlns:a="http://schemas.openxmlformats.org/drawingml/2006/main">
              <a:ext uri="{FF2B5EF4-FFF2-40B4-BE49-F238E27FC236}">
                <a16:creationId xmlns:a16="http://schemas.microsoft.com/office/drawing/2014/main" id="{66B98D27-2FA2-4C3A-9D8F-8DF92600FFE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5348B43C-C315-47F3-9F3E-A881B5EA85F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C669FF05-28A8-422F-B1A4-7628D750A61B}"/>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初中</a:t>
            </a:r>
          </a:p>
        </p:txBody>
      </p:sp>
      <p:sp>
        <p:nvSpPr>
          <p:cNvPr id="5" name="py0">
            <a:extLst xmlns:a="http://schemas.openxmlformats.org/drawingml/2006/main">
              <a:ext uri="{FF2B5EF4-FFF2-40B4-BE49-F238E27FC236}">
                <a16:creationId xmlns:a16="http://schemas.microsoft.com/office/drawing/2014/main" id="{615A041D-839E-4D89-91CA-82E985A22244}"/>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chūzhōng</a:t>
            </a:r>
          </a:p>
        </p:txBody>
      </p:sp>
      <p:sp>
        <p:nvSpPr>
          <p:cNvPr id="6" name="vi0">
            <a:extLst xmlns:a="http://schemas.openxmlformats.org/drawingml/2006/main">
              <a:ext uri="{FF2B5EF4-FFF2-40B4-BE49-F238E27FC236}">
                <a16:creationId xmlns:a16="http://schemas.microsoft.com/office/drawing/2014/main" id="{41A36A7A-4611-4884-BBB2-84017AA88CE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trung học cơ sở</a:t>
            </a:r>
          </a:p>
        </p:txBody>
      </p:sp>
      <p:sp>
        <p:nvSpPr>
          <p:cNvPr id="7" name="zh1">
            <a:extLst xmlns:a="http://schemas.openxmlformats.org/drawingml/2006/main">
              <a:ext uri="{FF2B5EF4-FFF2-40B4-BE49-F238E27FC236}">
                <a16:creationId xmlns:a16="http://schemas.microsoft.com/office/drawing/2014/main" id="{F93F89A2-AB81-4D9E-AFBD-07ED092D8C86}"/>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好多</a:t>
            </a:r>
          </a:p>
        </p:txBody>
      </p:sp>
      <p:sp>
        <p:nvSpPr>
          <p:cNvPr id="8" name="py1">
            <a:extLst xmlns:a="http://schemas.openxmlformats.org/drawingml/2006/main">
              <a:ext uri="{FF2B5EF4-FFF2-40B4-BE49-F238E27FC236}">
                <a16:creationId xmlns:a16="http://schemas.microsoft.com/office/drawing/2014/main" id="{83AF4F26-76D3-4590-BE8D-423888CB7CBC}"/>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hǎoduō</a:t>
            </a:r>
          </a:p>
        </p:txBody>
      </p:sp>
      <p:sp>
        <p:nvSpPr>
          <p:cNvPr id="9" name="vi1">
            <a:extLst xmlns:a="http://schemas.openxmlformats.org/drawingml/2006/main">
              <a:ext uri="{FF2B5EF4-FFF2-40B4-BE49-F238E27FC236}">
                <a16:creationId xmlns:a16="http://schemas.microsoft.com/office/drawing/2014/main" id="{1220982F-7684-4F88-8DC3-8489F8AE90AC}"/>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rất nhiều</a:t>
            </a:r>
          </a:p>
        </p:txBody>
      </p:sp>
      <p:sp>
        <p:nvSpPr>
          <p:cNvPr id="10" name="zh2">
            <a:extLst xmlns:a="http://schemas.openxmlformats.org/drawingml/2006/main">
              <a:ext uri="{FF2B5EF4-FFF2-40B4-BE49-F238E27FC236}">
                <a16:creationId xmlns:a16="http://schemas.microsoft.com/office/drawing/2014/main" id="{3D40AA77-08C9-4D01-986B-1B137DE244CE}"/>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练</a:t>
            </a:r>
          </a:p>
        </p:txBody>
      </p:sp>
      <p:sp>
        <p:nvSpPr>
          <p:cNvPr id="11" name="py2">
            <a:extLst xmlns:a="http://schemas.openxmlformats.org/drawingml/2006/main">
              <a:ext uri="{FF2B5EF4-FFF2-40B4-BE49-F238E27FC236}">
                <a16:creationId xmlns:a16="http://schemas.microsoft.com/office/drawing/2014/main" id="{0D19EE66-2637-49DB-AAFE-15D2EAF54079}"/>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liàn</a:t>
            </a:r>
          </a:p>
        </p:txBody>
      </p:sp>
      <p:sp>
        <p:nvSpPr>
          <p:cNvPr id="12" name="vi2">
            <a:extLst xmlns:a="http://schemas.openxmlformats.org/drawingml/2006/main">
              <a:ext uri="{FF2B5EF4-FFF2-40B4-BE49-F238E27FC236}">
                <a16:creationId xmlns:a16="http://schemas.microsoft.com/office/drawing/2014/main" id="{25E33789-CD6E-4768-AA30-4671A1F7F0A9}"/>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luyện</a:t>
            </a:r>
          </a:p>
        </p:txBody>
      </p:sp>
      <p:sp>
        <p:nvSpPr>
          <p:cNvPr id="13" name="zh3">
            <a:extLst xmlns:a="http://schemas.openxmlformats.org/drawingml/2006/main">
              <a:ext uri="{FF2B5EF4-FFF2-40B4-BE49-F238E27FC236}">
                <a16:creationId xmlns:a16="http://schemas.microsoft.com/office/drawing/2014/main" id="{67A5B35D-F2B9-4B68-800C-0D60FE624AAF}"/>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声音</a:t>
            </a:r>
          </a:p>
        </p:txBody>
      </p:sp>
      <p:sp>
        <p:nvSpPr>
          <p:cNvPr id="14" name="py3">
            <a:extLst xmlns:a="http://schemas.openxmlformats.org/drawingml/2006/main">
              <a:ext uri="{FF2B5EF4-FFF2-40B4-BE49-F238E27FC236}">
                <a16:creationId xmlns:a16="http://schemas.microsoft.com/office/drawing/2014/main" id="{8F9A6FF6-1ECE-4E59-AF35-ED65251EF788}"/>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shēngyīn</a:t>
            </a:r>
          </a:p>
        </p:txBody>
      </p:sp>
      <p:sp>
        <p:nvSpPr>
          <p:cNvPr id="15" name="vi3">
            <a:extLst xmlns:a="http://schemas.openxmlformats.org/drawingml/2006/main">
              <a:ext uri="{FF2B5EF4-FFF2-40B4-BE49-F238E27FC236}">
                <a16:creationId xmlns:a16="http://schemas.microsoft.com/office/drawing/2014/main" id="{5C045AAF-229E-44E2-82A4-93C9A94722A2}"/>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âm thanh</a:t>
            </a:r>
          </a:p>
        </p:txBody>
      </p:sp>
      <p:sp>
        <p:nvSpPr>
          <p:cNvPr id="16" name="zh4">
            <a:extLst xmlns:a="http://schemas.openxmlformats.org/drawingml/2006/main">
              <a:ext uri="{FF2B5EF4-FFF2-40B4-BE49-F238E27FC236}">
                <a16:creationId xmlns:a16="http://schemas.microsoft.com/office/drawing/2014/main" id="{4933D0D5-38CB-4D7A-A5C9-AAADA558B531}"/>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选</a:t>
            </a:r>
          </a:p>
        </p:txBody>
      </p:sp>
      <p:sp>
        <p:nvSpPr>
          <p:cNvPr id="17" name="py4">
            <a:extLst xmlns:a="http://schemas.openxmlformats.org/drawingml/2006/main">
              <a:ext uri="{FF2B5EF4-FFF2-40B4-BE49-F238E27FC236}">
                <a16:creationId xmlns:a16="http://schemas.microsoft.com/office/drawing/2014/main" id="{A64AC4BF-5EFB-48A1-8465-86A8F6894EBD}"/>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xuǎn</a:t>
            </a:r>
          </a:p>
        </p:txBody>
      </p:sp>
      <p:sp>
        <p:nvSpPr>
          <p:cNvPr id="18" name="vi4">
            <a:extLst xmlns:a="http://schemas.openxmlformats.org/drawingml/2006/main">
              <a:ext uri="{FF2B5EF4-FFF2-40B4-BE49-F238E27FC236}">
                <a16:creationId xmlns:a16="http://schemas.microsoft.com/office/drawing/2014/main" id="{AFB2601C-8E04-4FED-BB62-CC5B0FB179BF}"/>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chọn</a:t>
            </a:r>
          </a:p>
        </p:txBody>
      </p:sp>
    </p:spTree>
    <p:extLst>
      <p:ext uri="{BB962C8B-B14F-4D97-AF65-F5344CB8AC3E}">
        <p14:creationId xmlns:p14="http://schemas.microsoft.com/office/powerpoint/2010/main" val="639474955"/>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F580F13-76B7-49D9-AD69-2CF8F337A50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HSK3-45</a:t>
            </a:r>
          </a:p>
        </p:txBody>
      </p:sp>
      <p:sp>
        <p:nvSpPr>
          <p:cNvPr id="2" name="heading">
            <a:extLst xmlns:a="http://schemas.openxmlformats.org/drawingml/2006/main">
              <a:ext uri="{FF2B5EF4-FFF2-40B4-BE49-F238E27FC236}">
                <a16:creationId xmlns:a16="http://schemas.microsoft.com/office/drawing/2014/main" id="{0003E290-B277-4E64-838D-56DC8C0B6E5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6725B5F1-002B-4049-AE43-68624142826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5589B2DC-CF7D-4137-A954-84EC4FE7C0D2}"/>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只要……就……</a:t>
            </a:r>
          </a:p>
        </p:txBody>
      </p:sp>
      <p:sp>
        <p:nvSpPr>
          <p:cNvPr id="5" name="rule">
            <a:extLst xmlns:a="http://schemas.openxmlformats.org/drawingml/2006/main">
              <a:ext uri="{FF2B5EF4-FFF2-40B4-BE49-F238E27FC236}">
                <a16:creationId xmlns:a16="http://schemas.microsoft.com/office/drawing/2014/main" id="{9D695709-E299-487A-97DF-5D756F8A023E}"/>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只要有时间，我就散步。 Chỉ cần có thời gian tôi đi dạo.</a:t>
            </a:r>
          </a:p>
        </p:txBody>
      </p:sp>
    </p:spTree>
    <p:extLst>
      <p:ext uri="{BB962C8B-B14F-4D97-AF65-F5344CB8AC3E}">
        <p14:creationId xmlns:p14="http://schemas.microsoft.com/office/powerpoint/2010/main" val="2005592711"/>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2F98933-CDF4-4A60-A546-F4B707D1368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HSK3-45</a:t>
            </a:r>
          </a:p>
        </p:txBody>
      </p:sp>
      <p:sp>
        <p:nvSpPr>
          <p:cNvPr id="2" name="heading">
            <a:extLst xmlns:a="http://schemas.openxmlformats.org/drawingml/2006/main">
              <a:ext uri="{FF2B5EF4-FFF2-40B4-BE49-F238E27FC236}">
                <a16:creationId xmlns:a16="http://schemas.microsoft.com/office/drawing/2014/main" id="{251988AE-EE13-494E-B0D1-F56A57AB5C5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1FF5D30D-53D9-4311-9B28-A61B3D8F0C6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B59614EF-C8E6-4C3B-89AD-E5015850F4D6}"/>
              </a:ext>
            </a:extLst>
            <ns0:hlinkClick xmlns:ns0="http://schemas.openxmlformats.org/drawingml/2006/main" xmlns:ns1="http://schemas.openxmlformats.org/officeDocument/2006/relationships" ns1:id="rIdInteractive3">
              <ns0:snd ns1:embed="rIdEmbeddedAudio4" name="HSK3-45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92C5583C-1FCD-4A38-B962-5C9E5FCF1F5F}"/>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0E8BEE9E-0296-433F-B6A7-0CA7B23DFD37}"/>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467595021"/>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F9C9035-9266-4F0E-B026-A1CD1E525C0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HSK3-45</a:t>
            </a:r>
          </a:p>
        </p:txBody>
      </p:sp>
      <p:sp>
        <p:nvSpPr>
          <p:cNvPr id="2" name="heading">
            <a:extLst xmlns:a="http://schemas.openxmlformats.org/drawingml/2006/main">
              <a:ext uri="{FF2B5EF4-FFF2-40B4-BE49-F238E27FC236}">
                <a16:creationId xmlns:a16="http://schemas.microsoft.com/office/drawing/2014/main" id="{79DB902C-55D1-4D27-9654-E3E13A5AC30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D136E901-8A6C-4DC2-A9C0-60948C31B62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7381B199-89FD-4FCC-A9AC-596059852293}"/>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小林最近工作忙，没有时间跑步。他和朋友决定下班后走二十分钟，先试一周，再看</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是否调整。</a:t>
            </a:r>
          </a:p>
        </p:txBody>
      </p:sp>
      <p:sp>
        <p:nvSpPr>
          <p:cNvPr id="5" name="q0">
            <a:extLst xmlns:a="http://schemas.openxmlformats.org/drawingml/2006/main">
              <a:ext uri="{FF2B5EF4-FFF2-40B4-BE49-F238E27FC236}">
                <a16:creationId xmlns:a16="http://schemas.microsoft.com/office/drawing/2014/main" id="{C51F63F4-591E-42C9-B1BD-9F9483AC9469}"/>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他们打算每天走多久？</a:t>
            </a:r>
          </a:p>
        </p:txBody>
      </p:sp>
      <p:sp>
        <p:nvSpPr>
          <p:cNvPr id="6" name="q1">
            <a:extLst xmlns:a="http://schemas.openxmlformats.org/drawingml/2006/main">
              <a:ext uri="{FF2B5EF4-FFF2-40B4-BE49-F238E27FC236}">
                <a16:creationId xmlns:a16="http://schemas.microsoft.com/office/drawing/2014/main" id="{BECCB1E0-3E5D-44D7-9230-4ACDF3B83790}"/>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先试多长时间？</a:t>
            </a:r>
          </a:p>
        </p:txBody>
      </p:sp>
    </p:spTree>
    <p:extLst>
      <p:ext uri="{BB962C8B-B14F-4D97-AF65-F5344CB8AC3E}">
        <p14:creationId xmlns:p14="http://schemas.microsoft.com/office/powerpoint/2010/main" val="867146790"/>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CA29FFCD-E244-4012-B70C-1C4DE2E5902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HSK3-45</a:t>
            </a:r>
          </a:p>
        </p:txBody>
      </p:sp>
      <p:sp>
        <p:nvSpPr>
          <p:cNvPr id="2" name="heading">
            <a:extLst xmlns:a="http://schemas.openxmlformats.org/drawingml/2006/main">
              <a:ext uri="{FF2B5EF4-FFF2-40B4-BE49-F238E27FC236}">
                <a16:creationId xmlns:a16="http://schemas.microsoft.com/office/drawing/2014/main" id="{7F28BF05-6371-4FE2-B167-E0989D52369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7B0CBFB6-405B-4360-8943-BBA1CD19312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7C66F494-E844-45CF-867E-025F128D32BB}"/>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D596E0DD-73DB-499F-BD83-43A4965BBF83}"/>
              </a:ext>
            </a:extLst>
            <ns0:hlinkClick xmlns:ns0="http://schemas.openxmlformats.org/drawingml/2006/main" xmlns:ns1="http://schemas.openxmlformats.org/officeDocument/2006/relationships" ns1:id="rIdInteractive3">
              <ns0:snd ns1:embed="rIdEmbeddedAudio4" name="HSK3-45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881A6FFC-F2FD-4D86-98C0-B33144D279B2}"/>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时间不够</a:t>
            </a:r>
          </a:p>
        </p:txBody>
      </p:sp>
      <p:sp>
        <p:nvSpPr>
          <p:cNvPr id="7" name="choice_1">
            <a:extLst xmlns:a="http://schemas.openxmlformats.org/drawingml/2006/main">
              <a:ext uri="{FF2B5EF4-FFF2-40B4-BE49-F238E27FC236}">
                <a16:creationId xmlns:a16="http://schemas.microsoft.com/office/drawing/2014/main" id="{2F66F3F9-1B0F-4180-B908-C3008C300303}"/>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久坐</a:t>
            </a:r>
          </a:p>
        </p:txBody>
      </p:sp>
      <p:sp>
        <p:nvSpPr>
          <p:cNvPr id="8" name="choice_2">
            <a:extLst xmlns:a="http://schemas.openxmlformats.org/drawingml/2006/main">
              <a:ext uri="{FF2B5EF4-FFF2-40B4-BE49-F238E27FC236}">
                <a16:creationId xmlns:a16="http://schemas.microsoft.com/office/drawing/2014/main" id="{9D460C86-035D-4F74-8068-732F4B95C863}"/>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增加</a:t>
            </a:r>
          </a:p>
        </p:txBody>
      </p:sp>
    </p:spTree>
    <p:extLst>
      <p:ext uri="{BB962C8B-B14F-4D97-AF65-F5344CB8AC3E}">
        <p14:creationId xmlns:p14="http://schemas.microsoft.com/office/powerpoint/2010/main" val="1479847545"/>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1A17A80-D5B4-4FC6-87E9-1685C39C47C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HSK3-45</a:t>
            </a:r>
          </a:p>
        </p:txBody>
      </p:sp>
      <p:sp>
        <p:nvSpPr>
          <p:cNvPr id="2" name="heading">
            <a:extLst xmlns:a="http://schemas.openxmlformats.org/drawingml/2006/main">
              <a:ext uri="{FF2B5EF4-FFF2-40B4-BE49-F238E27FC236}">
                <a16:creationId xmlns:a16="http://schemas.microsoft.com/office/drawing/2014/main" id="{BDC88902-627F-47F5-837C-B05A25E12D2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9D981725-448E-454B-853C-0B2A43C4898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6989FDE1-46DA-4F13-ADCA-0C561BCF1A25}"/>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增加 (zēng jiā).</a:t>
            </a:r>
          </a:p>
        </p:txBody>
      </p:sp>
      <p:sp>
        <p:nvSpPr>
          <p:cNvPr id="5" name="stretch">
            <a:extLst xmlns:a="http://schemas.openxmlformats.org/drawingml/2006/main">
              <a:ext uri="{FF2B5EF4-FFF2-40B4-BE49-F238E27FC236}">
                <a16:creationId xmlns:a16="http://schemas.microsoft.com/office/drawing/2014/main" id="{53BC3776-B481-4B24-A2FA-82B3D4C148D7}"/>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B2619568-4FE4-4E6E-BE5C-846D0431ED16}"/>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762484109"/>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AD9BDA3-0BC8-42EA-9F86-89DB54C1D6D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HSK3-45</a:t>
            </a:r>
          </a:p>
        </p:txBody>
      </p:sp>
      <p:sp>
        <p:nvSpPr>
          <p:cNvPr id="2" name="heading">
            <a:extLst xmlns:a="http://schemas.openxmlformats.org/drawingml/2006/main">
              <a:ext uri="{FF2B5EF4-FFF2-40B4-BE49-F238E27FC236}">
                <a16:creationId xmlns:a16="http://schemas.microsoft.com/office/drawing/2014/main" id="{FD9B984B-F386-471E-A693-B29522546F7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498C8B35-7F0B-4BB3-BDC3-756FA61644C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08BC0C32-9F87-4B7C-8A0C-E0606182D0D2}"/>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85B48E42-4FF3-4A17-96C6-A771C28CA3D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348491714"/>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E7776DC-21B6-4635-9CBE-54CFB8BB483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HSK3-45</a:t>
            </a:r>
          </a:p>
        </p:txBody>
      </p:sp>
      <p:sp>
        <p:nvSpPr>
          <p:cNvPr id="2" name="heading">
            <a:extLst xmlns:a="http://schemas.openxmlformats.org/drawingml/2006/main">
              <a:ext uri="{FF2B5EF4-FFF2-40B4-BE49-F238E27FC236}">
                <a16:creationId xmlns:a16="http://schemas.microsoft.com/office/drawing/2014/main" id="{8A2843F6-A245-4B68-921E-ECCDBAA9CF9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7FF87F52-95FD-49F3-BD37-5CF24B17A7F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1FB8E99D-5226-40DD-BC3E-15560AD628B3}"/>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Chọn hoạt động phù hợp lịch bận của nhân vật. Viết kế</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hoạch một tuần có phương án dự phòng khi trời mưa.</a:t>
            </a:r>
          </a:p>
        </p:txBody>
      </p:sp>
      <p:sp>
        <p:nvSpPr>
          <p:cNvPr id="5" name="taskrule">
            <a:extLst xmlns:a="http://schemas.openxmlformats.org/drawingml/2006/main">
              <a:ext uri="{FF2B5EF4-FFF2-40B4-BE49-F238E27FC236}">
                <a16:creationId xmlns:a16="http://schemas.microsoft.com/office/drawing/2014/main" id="{1B10C35B-08DE-4565-AF8F-56D2F505FA2C}"/>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245712359"/>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53C51F5-AE37-41B0-B8A1-4FA6C2A3B75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HSK3-45</a:t>
            </a:r>
          </a:p>
        </p:txBody>
      </p:sp>
      <p:sp>
        <p:nvSpPr>
          <p:cNvPr id="2" name="heading">
            <a:extLst xmlns:a="http://schemas.openxmlformats.org/drawingml/2006/main">
              <a:ext uri="{FF2B5EF4-FFF2-40B4-BE49-F238E27FC236}">
                <a16:creationId xmlns:a16="http://schemas.microsoft.com/office/drawing/2014/main" id="{68EF59B1-CD14-40C2-9BCC-EF4FBA4F170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9D117DCC-1FFF-4B21-A81C-2D4A16D186E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增"/>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加"/>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时"/>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间"/>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不"/>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够"/>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065200202"/>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C5BF096-02C1-417E-91CC-12E61EC49C8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HSK3-45</a:t>
            </a:r>
          </a:p>
        </p:txBody>
      </p:sp>
      <p:sp>
        <p:nvSpPr>
          <p:cNvPr id="2" name="heading">
            <a:extLst xmlns:a="http://schemas.openxmlformats.org/drawingml/2006/main">
              <a:ext uri="{FF2B5EF4-FFF2-40B4-BE49-F238E27FC236}">
                <a16:creationId xmlns:a16="http://schemas.microsoft.com/office/drawing/2014/main" id="{8B1F3D22-0C84-4AB8-B994-09C28CEFAEC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84986EBD-32EE-43C7-802D-3884464856D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0D98CFE6-EB6F-4778-A6B0-AB7305F39078}"/>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6D9ECED0-DA0F-4262-A3EE-16FA25A075CB}"/>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9B916B4E-4AEA-4C17-9E8F-59D5C9502151}"/>
              </a:ext>
            </a:extLst>
            <ns0:hlinkClick xmlns:ns0="http://schemas.openxmlformats.org/drawingml/2006/main" xmlns:ns1="http://schemas.openxmlformats.org/officeDocument/2006/relationships" ns1:id="rIdInteractive3">
              <ns0:snd ns1:embed="rIdEmbeddedAudio4" name="HSK3-45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447912023"/>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F7F1361-F235-491D-B7B0-25A733CA3D8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HSK3-45</a:t>
            </a:r>
          </a:p>
        </p:txBody>
      </p:sp>
      <p:sp>
        <p:nvSpPr>
          <p:cNvPr id="2" name="heading">
            <a:extLst xmlns:a="http://schemas.openxmlformats.org/drawingml/2006/main">
              <a:ext uri="{FF2B5EF4-FFF2-40B4-BE49-F238E27FC236}">
                <a16:creationId xmlns:a16="http://schemas.microsoft.com/office/drawing/2014/main" id="{4DEFCAAF-FF0B-4CD8-9C76-15B7501A811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603F6FFA-AE3E-46AE-BB4E-0B378EE45D6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228E9E4B-7D24-4FBD-AA12-132B5D5D59B2}"/>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B388A3B3-659B-45F6-9506-47A33278933C}"/>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57500120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2026-10-18T07:29:42.5900000Z</dcterms:created>
  <dcterms:modified xsi:type="dcterms:W3CDTF">2026-10-18T07:29:42.5900000Z</dcterms:modified>
</coreProperties>
</file>