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ba76bd6eafd641aa" /><Relationship Type="http://schemas.openxmlformats.org/officeDocument/2006/relationships/extended-properties" Target="/docProps/app.xml" Id="R44ffd20aeb0a4221" /><Relationship Type="http://schemas.openxmlformats.org/officeDocument/2006/relationships/officeDocument" Target="/ppt/presentation.xml" Id="R2ade41b2c09445b5" /></Relationships>
</file>

<file path=ppt/presentation.xml><?xml version="1.0" encoding="utf-8"?>
<p:presentation xmlns:p="http://schemas.openxmlformats.org/presentationml/2006/main">
  <p:sldMasterIdLst>
    <p:sldMasterId xmlns:r="http://schemas.openxmlformats.org/officeDocument/2006/relationships" id="2147483648" r:id="Rfaf531b6bfc54eb1"/>
  </p:sldMasterIdLst>
  <p:notesMasterIdLst>
    <p:notesMasterId xmlns:r="http://schemas.openxmlformats.org/officeDocument/2006/relationships" r:id="Re394117dfdda4825"/>
  </p:notesMasterIdLst>
  <p:sldIdLst>
    <p:sldId xmlns:r="http://schemas.openxmlformats.org/officeDocument/2006/relationships" id="256" r:id="R7705fb291bac400a"/>
    <p:sldId xmlns:r="http://schemas.openxmlformats.org/officeDocument/2006/relationships" id="257" r:id="R63cd893216224508"/>
    <p:sldId xmlns:r="http://schemas.openxmlformats.org/officeDocument/2006/relationships" id="258" r:id="R172d8751cb69423e"/>
    <p:sldId xmlns:r="http://schemas.openxmlformats.org/officeDocument/2006/relationships" id="259" r:id="Rad82188d053044f0"/>
    <p:sldId xmlns:r="http://schemas.openxmlformats.org/officeDocument/2006/relationships" id="260" r:id="Rec9a4ebb08cf4c8b"/>
    <p:sldId xmlns:r="http://schemas.openxmlformats.org/officeDocument/2006/relationships" id="261" r:id="R6210a0c1950d4a00"/>
    <p:sldId xmlns:r="http://schemas.openxmlformats.org/officeDocument/2006/relationships" id="262" r:id="Rdcfb7366ebb246d5"/>
    <p:sldId xmlns:r="http://schemas.openxmlformats.org/officeDocument/2006/relationships" id="263" r:id="Ra6865a2c70454f8d"/>
    <p:sldId xmlns:r="http://schemas.openxmlformats.org/officeDocument/2006/relationships" id="264" r:id="R33f02cedd49d4a6d"/>
    <p:sldId xmlns:r="http://schemas.openxmlformats.org/officeDocument/2006/relationships" id="265" r:id="R8b300819eb64489a"/>
    <p:sldId xmlns:r="http://schemas.openxmlformats.org/officeDocument/2006/relationships" id="266" r:id="R6d29b9195d584060"/>
    <p:sldId xmlns:r="http://schemas.openxmlformats.org/officeDocument/2006/relationships" id="267" r:id="Rd6e3fb299ffa412e"/>
    <p:sldId xmlns:r="http://schemas.openxmlformats.org/officeDocument/2006/relationships" id="268" r:id="R934f88b702a3418e"/>
    <p:sldId xmlns:r="http://schemas.openxmlformats.org/officeDocument/2006/relationships" id="269" r:id="R5e5f665be203489e"/>
    <p:sldId xmlns:r="http://schemas.openxmlformats.org/officeDocument/2006/relationships" id="270" r:id="Re9e8d9967f8d46b8"/>
    <p:sldId xmlns:r="http://schemas.openxmlformats.org/officeDocument/2006/relationships" id="271" r:id="R4e35a284897243d9"/>
    <p:sldId xmlns:r="http://schemas.openxmlformats.org/officeDocument/2006/relationships" id="272" r:id="Rcf9ebf5c3df6446e"/>
    <p:sldId xmlns:r="http://schemas.openxmlformats.org/officeDocument/2006/relationships" id="273" r:id="Rcaa8c9f3ea844cda"/>
    <p:sldId xmlns:r="http://schemas.openxmlformats.org/officeDocument/2006/relationships" id="274" r:id="Raefb764c5c2f4c76"/>
    <p:sldId xmlns:r="http://schemas.openxmlformats.org/officeDocument/2006/relationships" id="275" r:id="R3b92f5f30c5e4266"/>
    <p:sldId xmlns:r="http://schemas.openxmlformats.org/officeDocument/2006/relationships" id="276" r:id="Rb71caa0ee67145e7"/>
    <p:sldId xmlns:r="http://schemas.openxmlformats.org/officeDocument/2006/relationships" id="277" r:id="R725c68f633fc4d22"/>
    <p:sldId xmlns:r="http://schemas.openxmlformats.org/officeDocument/2006/relationships" id="278" r:id="R1283f1de6fab4356"/>
    <p:sldId xmlns:r="http://schemas.openxmlformats.org/officeDocument/2006/relationships" id="279" r:id="Rad8eb12a711f446e"/>
    <p:sldId xmlns:r="http://schemas.openxmlformats.org/officeDocument/2006/relationships" id="280" r:id="R9be9cd63cec74255"/>
    <p:sldId xmlns:r="http://schemas.openxmlformats.org/officeDocument/2006/relationships" id="281" r:id="R249a0c08b4ad4e3f"/>
    <p:sldId xmlns:r="http://schemas.openxmlformats.org/officeDocument/2006/relationships" id="282" r:id="R1af735bbea2046c4"/>
    <p:sldId xmlns:r="http://schemas.openxmlformats.org/officeDocument/2006/relationships" id="283" r:id="Rc448095443ba41f5"/>
    <p:sldId xmlns:r="http://schemas.openxmlformats.org/officeDocument/2006/relationships" id="284" r:id="R0ede5f7ec58a4951"/>
    <p:sldId xmlns:r="http://schemas.openxmlformats.org/officeDocument/2006/relationships" id="285" r:id="R226955d2d36348cb"/>
    <p:sldId xmlns:r="http://schemas.openxmlformats.org/officeDocument/2006/relationships" id="286" r:id="Rbb08a1e41fab491a"/>
    <p:sldId xmlns:r="http://schemas.openxmlformats.org/officeDocument/2006/relationships" id="287" r:id="Rfbe595d560984cf7"/>
    <p:sldId xmlns:r="http://schemas.openxmlformats.org/officeDocument/2006/relationships" id="288" r:id="Rde040738393d450b"/>
    <p:sldId xmlns:r="http://schemas.openxmlformats.org/officeDocument/2006/relationships" id="289" r:id="Red5f41008b6241f0"/>
    <p:sldId xmlns:r="http://schemas.openxmlformats.org/officeDocument/2006/relationships" id="290" r:id="R04e14e34ade64250"/>
    <p:sldId xmlns:r="http://schemas.openxmlformats.org/officeDocument/2006/relationships" id="291" r:id="Rdfa98ffbbd2a4cea"/>
    <p:sldId xmlns:r="http://schemas.openxmlformats.org/officeDocument/2006/relationships" id="292" r:id="R695e3bf9771042d0"/>
    <p:sldId xmlns:r="http://schemas.openxmlformats.org/officeDocument/2006/relationships" id="293" r:id="Rc0e148c7f83a4554"/>
    <p:sldId xmlns:r="http://schemas.openxmlformats.org/officeDocument/2006/relationships" id="294" r:id="R7e0bb769f12a4802"/>
    <p:sldId xmlns:r="http://schemas.openxmlformats.org/officeDocument/2006/relationships" id="295" r:id="Rdd58870a413244a3"/>
    <p:sldId xmlns:r="http://schemas.openxmlformats.org/officeDocument/2006/relationships" id="296" r:id="R517c7430acde464b"/>
    <p:sldId xmlns:r="http://schemas.openxmlformats.org/officeDocument/2006/relationships" id="297" r:id="R21a7c6931c6d4f8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0d8f6e0c7304921" /><Relationship Type="http://schemas.openxmlformats.org/officeDocument/2006/relationships/slideMaster" Target="/ppt/slideMasters/slideMaster1.xml" Id="Rfaf531b6bfc54eb1" /><Relationship Type="http://schemas.openxmlformats.org/officeDocument/2006/relationships/notesMaster" Target="/ppt/notesMasters/notesMaster1.xml" Id="Re394117dfdda4825" /><Relationship Type="http://schemas.openxmlformats.org/officeDocument/2006/relationships/presProps" Target="/ppt/presProps.xml" Id="R31a9025f91b54d11" /><Relationship Type="http://schemas.openxmlformats.org/officeDocument/2006/relationships/tableStyles" Target="/ppt/tableStyles.xml" Id="R9812e4c8276648e4" /><Relationship Type="http://schemas.openxmlformats.org/officeDocument/2006/relationships/slide" Target="/ppt/slides/slide1.xml" Id="R7705fb291bac400a" /><Relationship Type="http://schemas.openxmlformats.org/officeDocument/2006/relationships/slide" Target="/ppt/slides/slide2.xml" Id="R63cd893216224508" /><Relationship Type="http://schemas.openxmlformats.org/officeDocument/2006/relationships/slide" Target="/ppt/slides/slide3.xml" Id="R172d8751cb69423e" /><Relationship Type="http://schemas.openxmlformats.org/officeDocument/2006/relationships/slide" Target="/ppt/slides/slide4.xml" Id="Rad82188d053044f0" /><Relationship Type="http://schemas.openxmlformats.org/officeDocument/2006/relationships/slide" Target="/ppt/slides/slide5.xml" Id="Rec9a4ebb08cf4c8b" /><Relationship Type="http://schemas.openxmlformats.org/officeDocument/2006/relationships/slide" Target="/ppt/slides/slide6.xml" Id="R6210a0c1950d4a00" /><Relationship Type="http://schemas.openxmlformats.org/officeDocument/2006/relationships/slide" Target="/ppt/slides/slide7.xml" Id="Rdcfb7366ebb246d5" /><Relationship Type="http://schemas.openxmlformats.org/officeDocument/2006/relationships/slide" Target="/ppt/slides/slide8.xml" Id="Ra6865a2c70454f8d" /><Relationship Type="http://schemas.openxmlformats.org/officeDocument/2006/relationships/slide" Target="/ppt/slides/slide9.xml" Id="R33f02cedd49d4a6d" /><Relationship Type="http://schemas.openxmlformats.org/officeDocument/2006/relationships/slide" Target="/ppt/slides/slide10.xml" Id="R8b300819eb64489a" /><Relationship Type="http://schemas.openxmlformats.org/officeDocument/2006/relationships/slide" Target="/ppt/slides/slide11.xml" Id="R6d29b9195d584060" /><Relationship Type="http://schemas.openxmlformats.org/officeDocument/2006/relationships/slide" Target="/ppt/slides/slide12.xml" Id="Rd6e3fb299ffa412e" /><Relationship Type="http://schemas.openxmlformats.org/officeDocument/2006/relationships/slide" Target="/ppt/slides/slide13.xml" Id="R934f88b702a3418e" /><Relationship Type="http://schemas.openxmlformats.org/officeDocument/2006/relationships/slide" Target="/ppt/slides/slide14.xml" Id="R5e5f665be203489e" /><Relationship Type="http://schemas.openxmlformats.org/officeDocument/2006/relationships/slide" Target="/ppt/slides/slide15.xml" Id="Re9e8d9967f8d46b8" /><Relationship Type="http://schemas.openxmlformats.org/officeDocument/2006/relationships/slide" Target="/ppt/slides/slide16.xml" Id="R4e35a284897243d9" /><Relationship Type="http://schemas.openxmlformats.org/officeDocument/2006/relationships/slide" Target="/ppt/slides/slide17.xml" Id="Rcf9ebf5c3df6446e" /><Relationship Type="http://schemas.openxmlformats.org/officeDocument/2006/relationships/slide" Target="/ppt/slides/slide18.xml" Id="Rcaa8c9f3ea844cda" /><Relationship Type="http://schemas.openxmlformats.org/officeDocument/2006/relationships/slide" Target="/ppt/slides/slide19.xml" Id="Raefb764c5c2f4c76" /><Relationship Type="http://schemas.openxmlformats.org/officeDocument/2006/relationships/slide" Target="/ppt/slides/slide20.xml" Id="R3b92f5f30c5e4266" /><Relationship Type="http://schemas.openxmlformats.org/officeDocument/2006/relationships/slide" Target="/ppt/slides/slide21.xml" Id="Rb71caa0ee67145e7" /><Relationship Type="http://schemas.openxmlformats.org/officeDocument/2006/relationships/slide" Target="/ppt/slides/slide22.xml" Id="R725c68f633fc4d22" /><Relationship Type="http://schemas.openxmlformats.org/officeDocument/2006/relationships/slide" Target="/ppt/slides/slide23.xml" Id="R1283f1de6fab4356" /><Relationship Type="http://schemas.openxmlformats.org/officeDocument/2006/relationships/slide" Target="/ppt/slides/slide24.xml" Id="Rad8eb12a711f446e" /><Relationship Type="http://schemas.openxmlformats.org/officeDocument/2006/relationships/slide" Target="/ppt/slides/slide25.xml" Id="R9be9cd63cec74255" /><Relationship Type="http://schemas.openxmlformats.org/officeDocument/2006/relationships/slide" Target="/ppt/slides/slide26.xml" Id="R249a0c08b4ad4e3f" /><Relationship Type="http://schemas.openxmlformats.org/officeDocument/2006/relationships/slide" Target="/ppt/slides/slide27.xml" Id="R1af735bbea2046c4" /><Relationship Type="http://schemas.openxmlformats.org/officeDocument/2006/relationships/slide" Target="/ppt/slides/slide28.xml" Id="Rc448095443ba41f5" /><Relationship Type="http://schemas.openxmlformats.org/officeDocument/2006/relationships/slide" Target="/ppt/slides/slide29.xml" Id="R0ede5f7ec58a4951" /><Relationship Type="http://schemas.openxmlformats.org/officeDocument/2006/relationships/slide" Target="/ppt/slides/slide30.xml" Id="R226955d2d36348cb" /><Relationship Type="http://schemas.openxmlformats.org/officeDocument/2006/relationships/slide" Target="/ppt/slides/slide31.xml" Id="Rbb08a1e41fab491a" /><Relationship Type="http://schemas.openxmlformats.org/officeDocument/2006/relationships/slide" Target="/ppt/slides/slide32.xml" Id="Rfbe595d560984cf7" /><Relationship Type="http://schemas.openxmlformats.org/officeDocument/2006/relationships/slide" Target="/ppt/slides/slide33.xml" Id="Rde040738393d450b" /><Relationship Type="http://schemas.openxmlformats.org/officeDocument/2006/relationships/slide" Target="/ppt/slides/slide34.xml" Id="Red5f41008b6241f0" /><Relationship Type="http://schemas.openxmlformats.org/officeDocument/2006/relationships/slide" Target="/ppt/slides/slide35.xml" Id="R04e14e34ade64250" /><Relationship Type="http://schemas.openxmlformats.org/officeDocument/2006/relationships/slide" Target="/ppt/slides/slide36.xml" Id="Rdfa98ffbbd2a4cea" /><Relationship Type="http://schemas.openxmlformats.org/officeDocument/2006/relationships/slide" Target="/ppt/slides/slide37.xml" Id="R695e3bf9771042d0" /><Relationship Type="http://schemas.openxmlformats.org/officeDocument/2006/relationships/slide" Target="/ppt/slides/slide38.xml" Id="Rc0e148c7f83a4554" /><Relationship Type="http://schemas.openxmlformats.org/officeDocument/2006/relationships/slide" Target="/ppt/slides/slide39.xml" Id="R7e0bb769f12a4802" /><Relationship Type="http://schemas.openxmlformats.org/officeDocument/2006/relationships/slide" Target="/ppt/slides/slide40.xml" Id="Rdd58870a413244a3" /><Relationship Type="http://schemas.openxmlformats.org/officeDocument/2006/relationships/slide" Target="/ppt/slides/slide41.xml" Id="R517c7430acde464b" /><Relationship Type="http://schemas.openxmlformats.org/officeDocument/2006/relationships/slide" Target="/ppt/slides/slide42.xml" Id="R21a7c6931c6d4f8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85e81acd6cc452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977b4fd13eb4fcb" /><Relationship Type="http://schemas.openxmlformats.org/officeDocument/2006/relationships/notesMaster" Target="/ppt/notesMasters/notesMaster1.xml" Id="R8cb639f84d424c9c" /></Relationships>
</file>

<file path=ppt/notesSlides/_rels/notesSlide2.xml.rels>&#65279;<?xml version="1.0" encoding="utf-8"?><Relationships xmlns="http://schemas.openxmlformats.org/package/2006/relationships"><Relationship Type="http://schemas.openxmlformats.org/officeDocument/2006/relationships/slide" Target="/ppt/slides/slide2.xml" Id="R395f58975b7e4142" /><Relationship Type="http://schemas.openxmlformats.org/officeDocument/2006/relationships/notesMaster" Target="/ppt/notesMasters/notesMaster1.xml" Id="R9b422eb9290b4103" /></Relationships>
</file>

<file path=ppt/notesSlides/_rels/notesSlide3.xml.rels>&#65279;<?xml version="1.0" encoding="utf-8"?><Relationships xmlns="http://schemas.openxmlformats.org/package/2006/relationships"><Relationship Type="http://schemas.openxmlformats.org/officeDocument/2006/relationships/slide" Target="/ppt/slides/slide3.xml" Id="R9002878a1334406d" /><Relationship Type="http://schemas.openxmlformats.org/officeDocument/2006/relationships/notesMaster" Target="/ppt/notesMasters/notesMaster1.xml" Id="Rbfe668dbfacb4a99" /></Relationships>
</file>

<file path=ppt/notesSlides/_rels/notesSlide4.xml.rels>&#65279;<?xml version="1.0" encoding="utf-8"?><Relationships xmlns="http://schemas.openxmlformats.org/package/2006/relationships"><Relationship Type="http://schemas.openxmlformats.org/officeDocument/2006/relationships/slide" Target="/ppt/slides/slide4.xml" Id="Rd88135a013994314" /><Relationship Type="http://schemas.openxmlformats.org/officeDocument/2006/relationships/notesMaster" Target="/ppt/notesMasters/notesMaster1.xml" Id="R0e2421d46a7a4307" /></Relationships>
</file>

<file path=ppt/notesSlides/_rels/notesSlide5.xml.rels>&#65279;<?xml version="1.0" encoding="utf-8"?><Relationships xmlns="http://schemas.openxmlformats.org/package/2006/relationships"><Relationship Type="http://schemas.openxmlformats.org/officeDocument/2006/relationships/slide" Target="/ppt/slides/slide5.xml" Id="Rbc25462f4d874d50" /><Relationship Type="http://schemas.openxmlformats.org/officeDocument/2006/relationships/notesMaster" Target="/ppt/notesMasters/notesMaster1.xml" Id="R94af2d462ec94efc" /></Relationships>
</file>

<file path=ppt/notesSlides/_rels/notesSlide6.xml.rels>&#65279;<?xml version="1.0" encoding="utf-8"?><Relationships xmlns="http://schemas.openxmlformats.org/package/2006/relationships"><Relationship Type="http://schemas.openxmlformats.org/officeDocument/2006/relationships/slide" Target="/ppt/slides/slide6.xml" Id="R7682cc132f2147e8" /><Relationship Type="http://schemas.openxmlformats.org/officeDocument/2006/relationships/notesMaster" Target="/ppt/notesMasters/notesMaster1.xml" Id="R2aba7771fad240e3" /></Relationships>
</file>

<file path=ppt/notesSlides/_rels/notesSlide7.xml.rels>&#65279;<?xml version="1.0" encoding="utf-8"?><Relationships xmlns="http://schemas.openxmlformats.org/package/2006/relationships"><Relationship Type="http://schemas.openxmlformats.org/officeDocument/2006/relationships/slide" Target="/ppt/slides/slide7.xml" Id="R7a34e28d9cbc4fef" /><Relationship Type="http://schemas.openxmlformats.org/officeDocument/2006/relationships/notesMaster" Target="/ppt/notesMasters/notesMaster1.xml" Id="Reb2e842a89064083" /></Relationships>
</file>

<file path=ppt/notesSlides/_rels/notesSlide8.xml.rels>&#65279;<?xml version="1.0" encoding="utf-8"?><Relationships xmlns="http://schemas.openxmlformats.org/package/2006/relationships"><Relationship Type="http://schemas.openxmlformats.org/officeDocument/2006/relationships/slide" Target="/ppt/slides/slide8.xml" Id="R22667aa7279e401b" /><Relationship Type="http://schemas.openxmlformats.org/officeDocument/2006/relationships/notesMaster" Target="/ppt/notesMasters/notesMaster1.xml" Id="R7e4c005ef7bc40e6" /></Relationships>
</file>

<file path=ppt/notesSlides/_rels/notesSlide9.xml.rels>&#65279;<?xml version="1.0" encoding="utf-8"?><Relationships xmlns="http://schemas.openxmlformats.org/package/2006/relationships"><Relationship Type="http://schemas.openxmlformats.org/officeDocument/2006/relationships/slide" Target="/ppt/slides/slide9.xml" Id="Rb1a7770ce36c409c" /><Relationship Type="http://schemas.openxmlformats.org/officeDocument/2006/relationships/notesMaster" Target="/ppt/notesMasters/notesMaster1.xml" Id="Rabf193413266427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25fcdb0116348fc" /><Relationship Type="http://schemas.openxmlformats.org/officeDocument/2006/relationships/notesMaster" Target="/ppt/notesMasters/notesMaster1.xml" Id="Rd5328a21347a4e5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a70326b7cfb4a82" /><Relationship Type="http://schemas.openxmlformats.org/officeDocument/2006/relationships/notesMaster" Target="/ppt/notesMasters/notesMaster1.xml" Id="R3145868e10b8453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17023241cc54ea2" /><Relationship Type="http://schemas.openxmlformats.org/officeDocument/2006/relationships/notesMaster" Target="/ppt/notesMasters/notesMaster1.xml" Id="R721a75437feb4de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51820c9a8414135" /><Relationship Type="http://schemas.openxmlformats.org/officeDocument/2006/relationships/notesMaster" Target="/ppt/notesMasters/notesMaster1.xml" Id="Ra2a1a7e87a11414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098274b31fc4482" /><Relationship Type="http://schemas.openxmlformats.org/officeDocument/2006/relationships/notesMaster" Target="/ppt/notesMasters/notesMaster1.xml" Id="Ra2c45489ef734d3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472ed3efa17456c" /><Relationship Type="http://schemas.openxmlformats.org/officeDocument/2006/relationships/notesMaster" Target="/ppt/notesMasters/notesMaster1.xml" Id="R5e27905e1756400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0b33774f47b4413" /><Relationship Type="http://schemas.openxmlformats.org/officeDocument/2006/relationships/notesMaster" Target="/ppt/notesMasters/notesMaster1.xml" Id="Rfeb78f331e2a4ac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f2b0a969a2d47f4" /><Relationship Type="http://schemas.openxmlformats.org/officeDocument/2006/relationships/notesMaster" Target="/ppt/notesMasters/notesMaster1.xml" Id="R42de1167a9be495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c54d9d30c704974" /><Relationship Type="http://schemas.openxmlformats.org/officeDocument/2006/relationships/notesMaster" Target="/ppt/notesMasters/notesMaster1.xml" Id="R5b0103c8e0944e9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3af0db158ef4d2f" /><Relationship Type="http://schemas.openxmlformats.org/officeDocument/2006/relationships/notesMaster" Target="/ppt/notesMasters/notesMaster1.xml" Id="R278d79720c794e3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00098bb161a4aa9" /><Relationship Type="http://schemas.openxmlformats.org/officeDocument/2006/relationships/notesMaster" Target="/ppt/notesMasters/notesMaster1.xml" Id="R3c5aa672c9e4411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5e67da77f2d4a3a" /><Relationship Type="http://schemas.openxmlformats.org/officeDocument/2006/relationships/notesMaster" Target="/ppt/notesMasters/notesMaster1.xml" Id="R9178d43f25144dc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772f004a9e44c7c" /><Relationship Type="http://schemas.openxmlformats.org/officeDocument/2006/relationships/notesMaster" Target="/ppt/notesMasters/notesMaster1.xml" Id="R858f5db8de7e40c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0a0511e7cd44477" /><Relationship Type="http://schemas.openxmlformats.org/officeDocument/2006/relationships/notesMaster" Target="/ppt/notesMasters/notesMaster1.xml" Id="R4cfdbce5a5cf429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300d100be2749f3" /><Relationship Type="http://schemas.openxmlformats.org/officeDocument/2006/relationships/notesMaster" Target="/ppt/notesMasters/notesMaster1.xml" Id="R23e40b511dfb4c1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f029641ba0343ea" /><Relationship Type="http://schemas.openxmlformats.org/officeDocument/2006/relationships/notesMaster" Target="/ppt/notesMasters/notesMaster1.xml" Id="R4bec9f05d70e4f8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89ad7403b164ca7" /><Relationship Type="http://schemas.openxmlformats.org/officeDocument/2006/relationships/notesMaster" Target="/ppt/notesMasters/notesMaster1.xml" Id="R18ce0f8c6be1475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c9f6c85e8394d3c" /><Relationship Type="http://schemas.openxmlformats.org/officeDocument/2006/relationships/notesMaster" Target="/ppt/notesMasters/notesMaster1.xml" Id="Rc06ff3dad14146c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1e894e0f68042b4" /><Relationship Type="http://schemas.openxmlformats.org/officeDocument/2006/relationships/notesMaster" Target="/ppt/notesMasters/notesMaster1.xml" Id="R5a0d10f4f8514af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3501f528bb74720" /><Relationship Type="http://schemas.openxmlformats.org/officeDocument/2006/relationships/notesMaster" Target="/ppt/notesMasters/notesMaster1.xml" Id="Rc7871ec3b58a446c"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14f73c3fe1e4844" /><Relationship Type="http://schemas.openxmlformats.org/officeDocument/2006/relationships/notesMaster" Target="/ppt/notesMasters/notesMaster1.xml" Id="Re6a6dfba902141c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06bcd21d0b94624" /><Relationship Type="http://schemas.openxmlformats.org/officeDocument/2006/relationships/notesMaster" Target="/ppt/notesMasters/notesMaster1.xml" Id="R90a5980ab717404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97f2b30328844379" /><Relationship Type="http://schemas.openxmlformats.org/officeDocument/2006/relationships/notesMaster" Target="/ppt/notesMasters/notesMaster1.xml" Id="Ra54059f354144fc4"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814fafd5c41b4706" /><Relationship Type="http://schemas.openxmlformats.org/officeDocument/2006/relationships/notesMaster" Target="/ppt/notesMasters/notesMaster1.xml" Id="Re1ef9456c67d4a34"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04629507bfc34a61" /><Relationship Type="http://schemas.openxmlformats.org/officeDocument/2006/relationships/notesMaster" Target="/ppt/notesMasters/notesMaster1.xml" Id="R0fb458193d984367"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7f9a3506892f411e" /><Relationship Type="http://schemas.openxmlformats.org/officeDocument/2006/relationships/notesMaster" Target="/ppt/notesMasters/notesMaster1.xml" Id="R8bf7b962805f4a6c"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4cc27f47d1734740" /><Relationship Type="http://schemas.openxmlformats.org/officeDocument/2006/relationships/notesMaster" Target="/ppt/notesMasters/notesMaster1.xml" Id="R16161902187a4baa"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14f705a505b545f1" /><Relationship Type="http://schemas.openxmlformats.org/officeDocument/2006/relationships/notesMaster" Target="/ppt/notesMasters/notesMaster1.xml" Id="R8187b7f4705a4aec"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d1d38588a9f34950" /><Relationship Type="http://schemas.openxmlformats.org/officeDocument/2006/relationships/notesMaster" Target="/ppt/notesMasters/notesMaster1.xml" Id="R7552cd53061d4ee7"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580d636c672c49b6" /><Relationship Type="http://schemas.openxmlformats.org/officeDocument/2006/relationships/notesMaster" Target="/ppt/notesMasters/notesMaster1.xml" Id="Rbee177b17e98494d"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4ff721409bfe49fb" /><Relationship Type="http://schemas.openxmlformats.org/officeDocument/2006/relationships/notesMaster" Target="/ppt/notesMasters/notesMaster1.xml" Id="R832ca99704d04025"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acf2da6bbbb04e1e" /><Relationship Type="http://schemas.openxmlformats.org/officeDocument/2006/relationships/notesMaster" Target="/ppt/notesMasters/notesMaster1.xml" Id="R6e454626e859417b"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6c1cd460423d4bef" /><Relationship Type="http://schemas.openxmlformats.org/officeDocument/2006/relationships/notesMaster" Target="/ppt/notesMasters/notesMaster1.xml" Id="R1d6eba055a8e448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HSK3-46: Môi trường và sinh hoạt thành phố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HSK3-46: Môi trường và sinh hoạt thành phố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HSK3-46: Môi trường và sinh hoạt thành phố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HSK3-46: Môi trường và sinh hoạt thành phố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HSK3-46: Môi trường và sinh hoạt thành phố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HSK3-46: Môi trường và sinh hoạt thành phố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../Audio/HSK3-46_MODEL.mp3. Sau khi tải, giữ thư mục Audio cạnh thư mục Slides. Script: 环境保护。垃圾。分类。回收。塑料。袋子。节约。浪费。周末社区有什么活动？。星期天上午清理公园。。需要自己带工具吗？。带手套和水就可以。。几点集合？。八点，在公园门口。.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HSK3-46: Môi trường và sinh hoạt thành phố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星期天上午八点。 / 手套和水。.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HSK3-46: Môi trường và sinh hoạt thành phố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环境保护 (huán jìng bǎo hù) = bảo vệ môi trường. Chọn đáp án bằng chuột trong trình chiếu. Chế độ đội: 20 giây trao đổi, 10 giây giải thích. Nhóm đúng và giải thích được nhận hai điểm. Script GAME: 环境保护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HSK3-46: Môi trường và sinh hoạt thành phố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HSK3-46: Môi trường và sinh hoạt thành phố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HSK3-46: Môi trường và sinh hoạt thành phố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HSK3-46: Môi trường và sinh hoạt thành phố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HSK3-46: Môi trường và sinh hoạt thành phố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HSK3-46: Môi trường và sinh hoạt thành phố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HSK3-47: Môi trường và sinh hoạt thành phố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HSK3-47: Môi trường và sinh hoạt thành phố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HSK3-47: Môi trường và sinh hoạt thành phố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HSK3-47: Môi trường và sinh hoạt thành phố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HSK3-47: Môi trường và sinh hoạt thành phố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HSK3-47: Môi trường và sinh hoạt thành phố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../Audio/HSK3-47_MODEL.mp3. Sau khi tải, giữ thư mục Audio cạnh thư mục Slides. Script: 关灯。用水。公共交通。自行车。污染。空气。公园。树。社区星期天上午组织清理公园。志愿者八点在公园门口集合，带手套和水。小安决定参加。.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HSK3-47: Môi trường và sinh hoạt thành phố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星期天上午八点。 / 手套和水。.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HSK3-47: Môi trường và sinh hoạt thành phố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手套和水。 Đối chiếu bài đọc để nêu bằng chứng. Chọn đáp án bằng chuột trong trình chiếu. Chế độ đội: 20 giây trao đổi, 10 giây giải thích. Nhóm đúng và giải thích được nhận hai điểm. Script GAME: 关灯</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HSK3-47: Môi trường và sinh hoạt thành phố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HSK3-47: Môi trường và sinh hoạt thành phố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HSK3-47: Môi trường và sinh hoạt thành phố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HSK3-47: Môi trường và sinh hoạt thành phố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HSK3-47: Môi trường và sinh hoạt thành phố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HSK3-47: Môi trường và sinh hoạt thành phố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HSK3-48: Môi trường và sinh hoạt thành phố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HSK3-48: Môi trường và sinh hoạt thành phố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HSK3-48: Môi trường và sinh hoạt thành phố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HSK3-48: Môi trường và sinh hoạt thành phố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HSK3-48: Môi trường và sinh hoạt thành phố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HSK3-48: Môi trường và sinh hoạt thành phố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../Audio/HSK3-48_MODEL.mp3. Sau khi tải, giữ thư mục Audio cạnh thư mục Slides. Script: 社区。志愿者。参加活动。清理。保持。干净整齐。从小事做起。影响。社区星期天上午组织清理公园。志愿者八点在公园门口集合，带手套和水。小安决定参加。。什么时候集合？。要带什么？.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HSK3-48: Môi trường và sinh hoạt thành phố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星期天上午八点。 / 手套和水。.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HSK3-48: Môi trường và sinh hoạt thành phố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社区 (shè qū). Chọn đáp án bằng chuột trong trình chiếu. Chế độ đội: 20 giây trao đổi, 10 giây giải thích. Nhóm đúng và giải thích được nhận hai điểm. Script GAME: 社区</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HSK3-48: Môi trường và sinh hoạt thành phố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HSK3-48: Môi trường và sinh hoạt thành phố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HSK3-48: Môi trường và sinh hoạt thành phố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HSK3-48: Môi trường và sinh hoạt thành phố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HSK3-48: Môi trường và sinh hoạt thành phố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HSK3-48: Môi trường và sinh hoạt thành phố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61f7d2706ee464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055eeaffa824e9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ddaf0ed57b44eb6"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78ded63040dd41b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ba0fd61bf8db4f8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1c7716e24214c8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5BCB22D-2003-41CC-858B-C5048A0B443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7317DE6-EAE9-43D1-9365-CE55F371908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F1549D29-AC90-4384-9AF7-F86F559EFF5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5207CA8-E4C6-495B-845D-526CE04C5C4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C77A9CDA-4C80-4AB9-893B-9D6F616ACB3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AA36E90C-9CE7-4F5E-861B-2984991A2DF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909ADE0-44F3-442D-B7E5-73B9AD3FCFA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46E2490-65C9-4413-ACFC-4A34167BBB7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4EE32A9-57BC-4F81-830A-BE8582A83A4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93D7129-2A5D-4FAA-B153-A4AA575F54E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5590730c35441d0" /><Relationship Type="http://schemas.openxmlformats.org/officeDocument/2006/relationships/slideLayout" Target="/ppt/slideLayouts/slideLayout1.xml" Id="R6fba078a2cc24a3d" /><Relationship Type="http://schemas.openxmlformats.org/officeDocument/2006/relationships/slideLayout" Target="/ppt/slideLayouts/slideLayout2.xml" Id="R7602dda29fc44569" /><Relationship Type="http://schemas.openxmlformats.org/officeDocument/2006/relationships/slideLayout" Target="/ppt/slideLayouts/slideLayout3.xml" Id="Rdf8fa238aa0f4da0" /><Relationship Type="http://schemas.openxmlformats.org/officeDocument/2006/relationships/slideLayout" Target="/ppt/slideLayouts/slideLayout4.xml" Id="Rb8b177d181034fb7" /><Relationship Type="http://schemas.openxmlformats.org/officeDocument/2006/relationships/slideLayout" Target="/ppt/slideLayouts/slideLayout5.xml" Id="R15595327caa34df0" /><Relationship Type="http://schemas.openxmlformats.org/officeDocument/2006/relationships/slideLayout" Target="/ppt/slideLayouts/slideLayout6.xml" Id="Rfc8c3f672d0c4f8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fba078a2cc24a3d"/>
    <p:sldLayoutId xmlns:r="http://schemas.openxmlformats.org/officeDocument/2006/relationships" id="2147483650" r:id="R7602dda29fc44569"/>
    <p:sldLayoutId xmlns:r="http://schemas.openxmlformats.org/officeDocument/2006/relationships" id="2147483651" r:id="Rdf8fa238aa0f4da0"/>
    <p:sldLayoutId xmlns:r="http://schemas.openxmlformats.org/officeDocument/2006/relationships" id="2147483652" r:id="Rb8b177d181034fb7"/>
    <p:sldLayoutId xmlns:r="http://schemas.openxmlformats.org/officeDocument/2006/relationships" id="2147483653" r:id="R15595327caa34df0"/>
    <p:sldLayoutId xmlns:r="http://schemas.openxmlformats.org/officeDocument/2006/relationships" id="2147483654" r:id="Rfc8c3f672d0c4f8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73173b24038a4707" /><Relationship Type="http://schemas.openxmlformats.org/officeDocument/2006/relationships/notesSlide" Target="/ppt/notesSlides/notesSlide1.xml" Id="R6ce44e7673394b8f"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0d2ee98f01ad4ee0" /><Relationship Type="http://schemas.openxmlformats.org/officeDocument/2006/relationships/notesSlide" Target="/ppt/notesSlides/notesSlide2.xml" Id="R7338007fd3d7426e"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13ba1b3b10374c54" /><Relationship Type="http://schemas.openxmlformats.org/officeDocument/2006/relationships/notesSlide" Target="/ppt/notesSlides/notesSlide3.xml" Id="R272a0e874cfe43e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5ff804d21f9f4159" /><Relationship Type="http://schemas.openxmlformats.org/officeDocument/2006/relationships/notesSlide" Target="/ppt/notesSlides/notesSlide4.xml" Id="Rbd9fb1ba78f0405e"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c55ef31ab038416f" /><Relationship Type="http://schemas.openxmlformats.org/officeDocument/2006/relationships/notesSlide" Target="/ppt/notesSlides/notesSlide5.xml" Id="R0fb354d3486c46b3"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a8d926f34106405d"/><Relationship Type="http://schemas.openxmlformats.org/officeDocument/2006/relationships/notesSlide" Target="/ppt/notesSlides/notesSlide6.xml" Id="R919c281bea8841d8"/><Relationship Id="rIdInteractive3" Type="http://schemas.openxmlformats.org/officeDocument/2006/relationships/hyperlink" Target="../Audio/HSK3-46_MODEL.mp3" TargetMode="External"/><Relationship Id="rIdEmbeddedAudio4" Type="http://schemas.openxmlformats.org/officeDocument/2006/relationships/audio" Target="../media/HSK3-46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34139894658f415c" /><Relationship Type="http://schemas.openxmlformats.org/officeDocument/2006/relationships/notesSlide" Target="/ppt/notesSlides/notesSlide7.xml" Id="R6a9804eb1c3d4378"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f770a3e88c05401d"/><Relationship Type="http://schemas.openxmlformats.org/officeDocument/2006/relationships/notesSlide" Target="/ppt/notesSlides/notesSlide8.xml" Id="Ra202de8e90924da5"/><Relationship Id="rIdInteractive3" Type="http://schemas.openxmlformats.org/officeDocument/2006/relationships/hyperlink" Target="../Audio/HSK3-46_GAME.mp3" TargetMode="External"/><Relationship Id="rIdEmbeddedAudio4" Type="http://schemas.openxmlformats.org/officeDocument/2006/relationships/audio" Target="../media/HSK3-46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f2f100d4c7044c89"/><Relationship Type="http://schemas.openxmlformats.org/officeDocument/2006/relationships/notesSlide" Target="/ppt/notesSlides/notesSlide9.xml" Id="R450b0baa433d48e3"/><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902d20ea54834af3"/><Relationship Type="http://schemas.openxmlformats.org/officeDocument/2006/relationships/notesSlide" Target="/ppt/notesSlides/notesSlide10.xml" Id="Rbd5ad1b472014a27"/><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4e4c9cfb0ef84150" /><Relationship Type="http://schemas.openxmlformats.org/officeDocument/2006/relationships/notesSlide" Target="/ppt/notesSlides/notesSlide11.xml" Id="Re85026db3ba14838"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c40be51186604d18"/><Relationship Type="http://schemas.openxmlformats.org/officeDocument/2006/relationships/notesSlide" Target="/ppt/notesSlides/notesSlide12.xml" Id="Re166920933ac4335"/><Relationship Id="rIdGif3" Type="http://schemas.openxmlformats.org/officeDocument/2006/relationships/image" Target="../media/stroke_29615.gif"/><Relationship Id="rIdGif4" Type="http://schemas.openxmlformats.org/officeDocument/2006/relationships/image" Target="../media/stroke_22659.gif"/><Relationship Id="rIdGif5" Type="http://schemas.openxmlformats.org/officeDocument/2006/relationships/image" Target="../media/stroke_20445.gif"/><Relationship Id="rIdGif6" Type="http://schemas.openxmlformats.org/officeDocument/2006/relationships/image" Target="../media/stroke_25252.gif"/><Relationship Id="rIdGif7" Type="http://schemas.openxmlformats.org/officeDocument/2006/relationships/image" Target="../media/stroke_22403.gif"/><Relationship Id="rIdGif8" Type="http://schemas.openxmlformats.org/officeDocument/2006/relationships/image" Target="../media/stroke_22334.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5a7787d2c6d743b4"/><Relationship Type="http://schemas.openxmlformats.org/officeDocument/2006/relationships/notesSlide" Target="/ppt/notesSlides/notesSlide13.xml" Id="Rd650b1f081db4213"/><Relationship Id="rIdInteractive3" Type="http://schemas.openxmlformats.org/officeDocument/2006/relationships/hyperlink" Target="../Audio/HSK3-46_MODEL.mp3" TargetMode="External"/><Relationship Id="rIdEmbeddedAudio4" Type="http://schemas.openxmlformats.org/officeDocument/2006/relationships/audio" Target="../media/HSK3-46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a9a8b482a8c246c4" /><Relationship Type="http://schemas.openxmlformats.org/officeDocument/2006/relationships/notesSlide" Target="/ppt/notesSlides/notesSlide14.xml" Id="Rabceac98dc1d413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d07305c0e9744502" /><Relationship Type="http://schemas.openxmlformats.org/officeDocument/2006/relationships/notesSlide" Target="/ppt/notesSlides/notesSlide15.xml" Id="R0e5b15b67dd146d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4dbc7b4141204762" /><Relationship Type="http://schemas.openxmlformats.org/officeDocument/2006/relationships/notesSlide" Target="/ppt/notesSlides/notesSlide16.xml" Id="R90667cbd3c884a9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d034be867f694993" /><Relationship Type="http://schemas.openxmlformats.org/officeDocument/2006/relationships/notesSlide" Target="/ppt/notesSlides/notesSlide17.xml" Id="R5f7112ee7ddf482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b251e42794ce4df0" /><Relationship Type="http://schemas.openxmlformats.org/officeDocument/2006/relationships/notesSlide" Target="/ppt/notesSlides/notesSlide18.xml" Id="Rc231c7e2ee2d46c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9b256d368bc24f8f" /><Relationship Type="http://schemas.openxmlformats.org/officeDocument/2006/relationships/notesSlide" Target="/ppt/notesSlides/notesSlide19.xml" Id="R54d89ceef5e64352"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57721f2f6e1845ad"/><Relationship Type="http://schemas.openxmlformats.org/officeDocument/2006/relationships/notesSlide" Target="/ppt/notesSlides/notesSlide20.xml" Id="R5a04218b55de4062"/><Relationship Id="rIdInteractive3" Type="http://schemas.openxmlformats.org/officeDocument/2006/relationships/hyperlink" Target="../Audio/HSK3-47_MODEL.mp3" TargetMode="External"/><Relationship Id="rIdEmbeddedAudio4" Type="http://schemas.openxmlformats.org/officeDocument/2006/relationships/audio" Target="../media/HSK3-47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798715cb7b614f4d" /><Relationship Type="http://schemas.openxmlformats.org/officeDocument/2006/relationships/notesSlide" Target="/ppt/notesSlides/notesSlide21.xml" Id="R31a095b702804471"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d82285b2897649ec"/><Relationship Type="http://schemas.openxmlformats.org/officeDocument/2006/relationships/notesSlide" Target="/ppt/notesSlides/notesSlide22.xml" Id="Re72a88824b5b4e71"/><Relationship Id="rIdInteractive3" Type="http://schemas.openxmlformats.org/officeDocument/2006/relationships/hyperlink" Target="../Audio/HSK3-47_GAME.mp3" TargetMode="External"/><Relationship Id="rIdEmbeddedAudio4" Type="http://schemas.openxmlformats.org/officeDocument/2006/relationships/audio" Target="../media/HSK3-47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2e2b2de8f083499b"/><Relationship Type="http://schemas.openxmlformats.org/officeDocument/2006/relationships/notesSlide" Target="/ppt/notesSlides/notesSlide23.xml" Id="R2dc2415124b64bf0"/><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edfe0f6a078e4758"/><Relationship Type="http://schemas.openxmlformats.org/officeDocument/2006/relationships/notesSlide" Target="/ppt/notesSlides/notesSlide24.xml" Id="R5c1c023d4e0b4593"/><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39458f6ca57240c6" /><Relationship Type="http://schemas.openxmlformats.org/officeDocument/2006/relationships/notesSlide" Target="/ppt/notesSlides/notesSlide25.xml" Id="Rc6d014cd14e44a7d"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17baf8e477c048f8"/><Relationship Type="http://schemas.openxmlformats.org/officeDocument/2006/relationships/notesSlide" Target="/ppt/notesSlides/notesSlide26.xml" Id="R6d3e52860ecb4d74"/><Relationship Id="rIdGif3" Type="http://schemas.openxmlformats.org/officeDocument/2006/relationships/image" Target="../media/stroke_20851.gif"/><Relationship Id="rIdGif4" Type="http://schemas.openxmlformats.org/officeDocument/2006/relationships/image" Target="../media/stroke_28783.gif"/><Relationship Id="rIdGif5" Type="http://schemas.openxmlformats.org/officeDocument/2006/relationships/image" Target="../media/stroke_29992.gif"/><Relationship Id="rIdGif6" Type="http://schemas.openxmlformats.org/officeDocument/2006/relationships/image" Target="../media/stroke_27700.gif"/><Relationship Id="rIdGif7" Type="http://schemas.openxmlformats.org/officeDocument/2006/relationships/image" Target="../media/stroke_20844.gif"/><Relationship Id="rIdGif8" Type="http://schemas.openxmlformats.org/officeDocument/2006/relationships/image" Target="../media/stroke_20849.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ab4cb401ae8442c3"/><Relationship Type="http://schemas.openxmlformats.org/officeDocument/2006/relationships/notesSlide" Target="/ppt/notesSlides/notesSlide27.xml" Id="Re9c57be1ed6544a7"/><Relationship Id="rIdInteractive3" Type="http://schemas.openxmlformats.org/officeDocument/2006/relationships/hyperlink" Target="../Audio/HSK3-47_MODEL.mp3" TargetMode="External"/><Relationship Id="rIdEmbeddedAudio4" Type="http://schemas.openxmlformats.org/officeDocument/2006/relationships/audio" Target="../media/HSK3-47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3ae4137c50144933" /><Relationship Type="http://schemas.openxmlformats.org/officeDocument/2006/relationships/notesSlide" Target="/ppt/notesSlides/notesSlide28.xml" Id="R49a4be863eba499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0964412deffe4c14" /><Relationship Type="http://schemas.openxmlformats.org/officeDocument/2006/relationships/notesSlide" Target="/ppt/notesSlides/notesSlide29.xml" Id="Rcf6218d41f524fa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1ef836eadb4a4dd0" /><Relationship Type="http://schemas.openxmlformats.org/officeDocument/2006/relationships/notesSlide" Target="/ppt/notesSlides/notesSlide30.xml" Id="R23e3c884696c4f1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5dee59067cc344e3" /><Relationship Type="http://schemas.openxmlformats.org/officeDocument/2006/relationships/notesSlide" Target="/ppt/notesSlides/notesSlide31.xml" Id="Rd6fcd1fd2761406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6eff937121e24adc" /><Relationship Type="http://schemas.openxmlformats.org/officeDocument/2006/relationships/notesSlide" Target="/ppt/notesSlides/notesSlide32.xml" Id="R2d1dd664610948c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f2c7d7a537ed4ad3" /><Relationship Type="http://schemas.openxmlformats.org/officeDocument/2006/relationships/notesSlide" Target="/ppt/notesSlides/notesSlide33.xml" Id="Rb9ba6e9dceac45cd"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92f2ffb3549c4e09"/><Relationship Type="http://schemas.openxmlformats.org/officeDocument/2006/relationships/notesSlide" Target="/ppt/notesSlides/notesSlide34.xml" Id="Rab2769a609ed4bc5"/><Relationship Id="rIdInteractive3" Type="http://schemas.openxmlformats.org/officeDocument/2006/relationships/hyperlink" Target="../Audio/HSK3-48_MODEL.mp3" TargetMode="External"/><Relationship Id="rIdEmbeddedAudio4" Type="http://schemas.openxmlformats.org/officeDocument/2006/relationships/audio" Target="../media/HSK3-48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0097ec59842b4465" /><Relationship Type="http://schemas.openxmlformats.org/officeDocument/2006/relationships/notesSlide" Target="/ppt/notesSlides/notesSlide35.xml" Id="R1d5e8f2a49104c08"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bf274add8e4647b1"/><Relationship Type="http://schemas.openxmlformats.org/officeDocument/2006/relationships/notesSlide" Target="/ppt/notesSlides/notesSlide36.xml" Id="R524831f7883e4246"/><Relationship Id="rIdInteractive3" Type="http://schemas.openxmlformats.org/officeDocument/2006/relationships/hyperlink" Target="../Audio/HSK3-48_GAME.mp3" TargetMode="External"/><Relationship Id="rIdEmbeddedAudio4" Type="http://schemas.openxmlformats.org/officeDocument/2006/relationships/audio" Target="../media/HSK3-48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c5638ad14df44ff4"/><Relationship Type="http://schemas.openxmlformats.org/officeDocument/2006/relationships/notesSlide" Target="/ppt/notesSlides/notesSlide37.xml" Id="Ra0cdfa074cc543a5"/><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16e47b93d6c843c3"/><Relationship Type="http://schemas.openxmlformats.org/officeDocument/2006/relationships/notesSlide" Target="/ppt/notesSlides/notesSlide38.xml" Id="Ra1e208b1012846b9"/><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20d8725cc0b5492b" /><Relationship Type="http://schemas.openxmlformats.org/officeDocument/2006/relationships/notesSlide" Target="/ppt/notesSlides/notesSlide39.xml" Id="R0e23066018f84237"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2899b2cb63d14e88"/><Relationship Type="http://schemas.openxmlformats.org/officeDocument/2006/relationships/notesSlide" Target="/ppt/notesSlides/notesSlide40.xml" Id="R53ec7bdd59b74367"/><Relationship Id="rIdGif3" Type="http://schemas.openxmlformats.org/officeDocument/2006/relationships/image" Target="../media/stroke_31038.gif"/><Relationship Id="rIdGif4" Type="http://schemas.openxmlformats.org/officeDocument/2006/relationships/image" Target="../media/stroke_21306.gif"/><Relationship Id="rIdGif5" Type="http://schemas.openxmlformats.org/officeDocument/2006/relationships/image" Target="../media/stroke_24535.gif"/><Relationship Id="rIdGif6" Type="http://schemas.openxmlformats.org/officeDocument/2006/relationships/image" Target="../media/stroke_24895.gif"/><Relationship Id="rIdGif7" Type="http://schemas.openxmlformats.org/officeDocument/2006/relationships/image" Target="../media/stroke_32773.gif"/><Relationship Id="rIdGif8" Type="http://schemas.openxmlformats.org/officeDocument/2006/relationships/image" Target="../media/stroke_21442.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437279442c5447a4"/><Relationship Type="http://schemas.openxmlformats.org/officeDocument/2006/relationships/notesSlide" Target="/ppt/notesSlides/notesSlide41.xml" Id="R28e872fa01a54a3d"/><Relationship Id="rIdInteractive3" Type="http://schemas.openxmlformats.org/officeDocument/2006/relationships/hyperlink" Target="../Audio/HSK3-48_MODEL.mp3" TargetMode="External"/><Relationship Id="rIdEmbeddedAudio4" Type="http://schemas.openxmlformats.org/officeDocument/2006/relationships/audio" Target="../media/HSK3-48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8c54b7e2be314f96" /><Relationship Type="http://schemas.openxmlformats.org/officeDocument/2006/relationships/notesSlide" Target="/ppt/notesSlides/notesSlide42.xml" Id="R63739246bb764c96"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87C1C73-C40C-4412-A39F-3F5D513B9D1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HSK3-46</a:t>
            </a:r>
          </a:p>
        </p:txBody>
      </p:sp>
      <p:sp>
        <p:nvSpPr>
          <p:cNvPr id="2" name="heading">
            <a:extLst xmlns:a="http://schemas.openxmlformats.org/drawingml/2006/main">
              <a:ext uri="{FF2B5EF4-FFF2-40B4-BE49-F238E27FC236}">
                <a16:creationId xmlns:a16="http://schemas.microsoft.com/office/drawing/2014/main" id="{3C33C0FA-5C05-45BD-A03E-3BB6677F685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Môi trường và sinh hoạt thành phố</a:t>
            </a:r>
          </a:p>
        </p:txBody>
      </p:sp>
      <p:sp>
        <p:nvSpPr>
          <p:cNvPr id="3" name="page">
            <a:extLst xmlns:a="http://schemas.openxmlformats.org/drawingml/2006/main">
              <a:ext uri="{FF2B5EF4-FFF2-40B4-BE49-F238E27FC236}">
                <a16:creationId xmlns:a16="http://schemas.microsoft.com/office/drawing/2014/main" id="{70641FB8-D20B-4A98-8A40-1D36B8815B6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E13D8766-E8A4-4726-BC0E-3EBEEBAE255F}"/>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môi trường và sinh hoạt thành</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phố; nghe lấy thông tin chính.</a:t>
            </a:r>
          </a:p>
        </p:txBody>
      </p:sp>
      <p:sp>
        <p:nvSpPr>
          <p:cNvPr id="5" name="duration">
            <a:extLst xmlns:a="http://schemas.openxmlformats.org/drawingml/2006/main">
              <a:ext uri="{FF2B5EF4-FFF2-40B4-BE49-F238E27FC236}">
                <a16:creationId xmlns:a16="http://schemas.microsoft.com/office/drawing/2014/main" id="{BB0F254D-F5F6-4265-9CB6-8AC1850E058F}"/>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305843114"/>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C62B558-7D15-4211-A7ED-F77C2F17EE8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HSK3-46</a:t>
            </a:r>
          </a:p>
        </p:txBody>
      </p:sp>
      <p:sp>
        <p:nvSpPr>
          <p:cNvPr id="2" name="heading">
            <a:extLst xmlns:a="http://schemas.openxmlformats.org/drawingml/2006/main">
              <a:ext uri="{FF2B5EF4-FFF2-40B4-BE49-F238E27FC236}">
                <a16:creationId xmlns:a16="http://schemas.microsoft.com/office/drawing/2014/main" id="{09B7AF7D-F07C-4EE4-9144-4D4F1BFAD91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25932EC3-CE33-4F89-BC1D-D3FEF6414B0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4C83EF7D-398F-4662-A520-43C2A32A6DF8}"/>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队员     教练     赢</a:t>
            </a:r>
          </a:p>
        </p:txBody>
      </p:sp>
      <p:sp>
        <p:nvSpPr>
          <p:cNvPr id="5" name="retrieval">
            <a:extLst xmlns:a="http://schemas.openxmlformats.org/drawingml/2006/main">
              <a:ext uri="{FF2B5EF4-FFF2-40B4-BE49-F238E27FC236}">
                <a16:creationId xmlns:a16="http://schemas.microsoft.com/office/drawing/2014/main" id="{B9462FFF-B687-4E29-9A6A-343771C94186}"/>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355934525"/>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77D948B4-FDBA-42B6-8B22-B3388EB1C61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HSK3-46</a:t>
            </a:r>
          </a:p>
        </p:txBody>
      </p:sp>
      <p:sp>
        <p:nvSpPr>
          <p:cNvPr id="2" name="heading">
            <a:extLst xmlns:a="http://schemas.openxmlformats.org/drawingml/2006/main">
              <a:ext uri="{FF2B5EF4-FFF2-40B4-BE49-F238E27FC236}">
                <a16:creationId xmlns:a16="http://schemas.microsoft.com/office/drawing/2014/main" id="{636CA053-663B-4B68-AEAF-C466C00C1DF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8228DEFB-12AD-43BA-B35E-25821970311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A40A703B-EF57-4A4A-AB1C-E35964CC256A}"/>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环境保护</a:t>
            </a:r>
          </a:p>
        </p:txBody>
      </p:sp>
      <p:sp>
        <p:nvSpPr>
          <p:cNvPr id="5" name="py0">
            <a:extLst xmlns:a="http://schemas.openxmlformats.org/drawingml/2006/main">
              <a:ext uri="{FF2B5EF4-FFF2-40B4-BE49-F238E27FC236}">
                <a16:creationId xmlns:a16="http://schemas.microsoft.com/office/drawing/2014/main" id="{B422A86A-F2F2-469A-88D3-6637903896BD}"/>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huán jìng bǎo hù</a:t>
            </a:r>
          </a:p>
        </p:txBody>
      </p:sp>
      <p:sp>
        <p:nvSpPr>
          <p:cNvPr id="6" name="vi0">
            <a:extLst xmlns:a="http://schemas.openxmlformats.org/drawingml/2006/main">
              <a:ext uri="{FF2B5EF4-FFF2-40B4-BE49-F238E27FC236}">
                <a16:creationId xmlns:a16="http://schemas.microsoft.com/office/drawing/2014/main" id="{E75CAD6A-E84E-4967-AAD0-8C8C98B16C77}"/>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bảo vệ môi trường</a:t>
            </a:r>
          </a:p>
        </p:txBody>
      </p:sp>
      <p:sp>
        <p:nvSpPr>
          <p:cNvPr id="7" name="zh1">
            <a:extLst xmlns:a="http://schemas.openxmlformats.org/drawingml/2006/main">
              <a:ext uri="{FF2B5EF4-FFF2-40B4-BE49-F238E27FC236}">
                <a16:creationId xmlns:a16="http://schemas.microsoft.com/office/drawing/2014/main" id="{9C75E9AC-F066-471D-9116-29659B0F2864}"/>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垃圾</a:t>
            </a:r>
          </a:p>
        </p:txBody>
      </p:sp>
      <p:sp>
        <p:nvSpPr>
          <p:cNvPr id="8" name="py1">
            <a:extLst xmlns:a="http://schemas.openxmlformats.org/drawingml/2006/main">
              <a:ext uri="{FF2B5EF4-FFF2-40B4-BE49-F238E27FC236}">
                <a16:creationId xmlns:a16="http://schemas.microsoft.com/office/drawing/2014/main" id="{C4A6907D-E292-4624-A98E-E39B3F3FA17A}"/>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lā jī</a:t>
            </a:r>
          </a:p>
        </p:txBody>
      </p:sp>
      <p:sp>
        <p:nvSpPr>
          <p:cNvPr id="9" name="vi1">
            <a:extLst xmlns:a="http://schemas.openxmlformats.org/drawingml/2006/main">
              <a:ext uri="{FF2B5EF4-FFF2-40B4-BE49-F238E27FC236}">
                <a16:creationId xmlns:a16="http://schemas.microsoft.com/office/drawing/2014/main" id="{28D789C4-8AFF-4021-B3AD-EF723EDC166F}"/>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rác</a:t>
            </a:r>
          </a:p>
        </p:txBody>
      </p:sp>
      <p:sp>
        <p:nvSpPr>
          <p:cNvPr id="10" name="zh2">
            <a:extLst xmlns:a="http://schemas.openxmlformats.org/drawingml/2006/main">
              <a:ext uri="{FF2B5EF4-FFF2-40B4-BE49-F238E27FC236}">
                <a16:creationId xmlns:a16="http://schemas.microsoft.com/office/drawing/2014/main" id="{5D65466E-3007-4F03-8124-27722CE8654C}"/>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分类</a:t>
            </a:r>
          </a:p>
        </p:txBody>
      </p:sp>
      <p:sp>
        <p:nvSpPr>
          <p:cNvPr id="11" name="py2">
            <a:extLst xmlns:a="http://schemas.openxmlformats.org/drawingml/2006/main">
              <a:ext uri="{FF2B5EF4-FFF2-40B4-BE49-F238E27FC236}">
                <a16:creationId xmlns:a16="http://schemas.microsoft.com/office/drawing/2014/main" id="{1170445B-1C01-433E-A436-8B5064F2D022}"/>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fēn lèi</a:t>
            </a:r>
          </a:p>
        </p:txBody>
      </p:sp>
      <p:sp>
        <p:nvSpPr>
          <p:cNvPr id="12" name="vi2">
            <a:extLst xmlns:a="http://schemas.openxmlformats.org/drawingml/2006/main">
              <a:ext uri="{FF2B5EF4-FFF2-40B4-BE49-F238E27FC236}">
                <a16:creationId xmlns:a16="http://schemas.microsoft.com/office/drawing/2014/main" id="{05AD8C10-8C01-4C20-8944-9488572D15F4}"/>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phân loại</a:t>
            </a:r>
          </a:p>
        </p:txBody>
      </p:sp>
      <p:sp>
        <p:nvSpPr>
          <p:cNvPr id="13" name="zh3">
            <a:extLst xmlns:a="http://schemas.openxmlformats.org/drawingml/2006/main">
              <a:ext uri="{FF2B5EF4-FFF2-40B4-BE49-F238E27FC236}">
                <a16:creationId xmlns:a16="http://schemas.microsoft.com/office/drawing/2014/main" id="{3E07770A-FFA5-405D-93C5-EE8B5F937837}"/>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回收</a:t>
            </a:r>
          </a:p>
        </p:txBody>
      </p:sp>
      <p:sp>
        <p:nvSpPr>
          <p:cNvPr id="14" name="py3">
            <a:extLst xmlns:a="http://schemas.openxmlformats.org/drawingml/2006/main">
              <a:ext uri="{FF2B5EF4-FFF2-40B4-BE49-F238E27FC236}">
                <a16:creationId xmlns:a16="http://schemas.microsoft.com/office/drawing/2014/main" id="{081FC7CD-1059-4799-8B2F-26A48D8C6F7E}"/>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huí shōu</a:t>
            </a:r>
          </a:p>
        </p:txBody>
      </p:sp>
      <p:sp>
        <p:nvSpPr>
          <p:cNvPr id="15" name="vi3">
            <a:extLst xmlns:a="http://schemas.openxmlformats.org/drawingml/2006/main">
              <a:ext uri="{FF2B5EF4-FFF2-40B4-BE49-F238E27FC236}">
                <a16:creationId xmlns:a16="http://schemas.microsoft.com/office/drawing/2014/main" id="{88D62366-B71E-4761-BA4D-B14005BDEFBA}"/>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tái chế thu hồi</a:t>
            </a:r>
          </a:p>
        </p:txBody>
      </p:sp>
      <p:sp>
        <p:nvSpPr>
          <p:cNvPr id="16" name="zh4">
            <a:extLst xmlns:a="http://schemas.openxmlformats.org/drawingml/2006/main">
              <a:ext uri="{FF2B5EF4-FFF2-40B4-BE49-F238E27FC236}">
                <a16:creationId xmlns:a16="http://schemas.microsoft.com/office/drawing/2014/main" id="{99B40013-F90B-4D97-A359-77F1311240AE}"/>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塑料</a:t>
            </a:r>
          </a:p>
        </p:txBody>
      </p:sp>
      <p:sp>
        <p:nvSpPr>
          <p:cNvPr id="17" name="py4">
            <a:extLst xmlns:a="http://schemas.openxmlformats.org/drawingml/2006/main">
              <a:ext uri="{FF2B5EF4-FFF2-40B4-BE49-F238E27FC236}">
                <a16:creationId xmlns:a16="http://schemas.microsoft.com/office/drawing/2014/main" id="{A730B08A-451F-434F-957D-8776AED5AB59}"/>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sù liào</a:t>
            </a:r>
          </a:p>
        </p:txBody>
      </p:sp>
      <p:sp>
        <p:nvSpPr>
          <p:cNvPr id="18" name="vi4">
            <a:extLst xmlns:a="http://schemas.openxmlformats.org/drawingml/2006/main">
              <a:ext uri="{FF2B5EF4-FFF2-40B4-BE49-F238E27FC236}">
                <a16:creationId xmlns:a16="http://schemas.microsoft.com/office/drawing/2014/main" id="{8C269A41-E129-4390-B7EF-C1C94452B581}"/>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nhựa</a:t>
            </a:r>
          </a:p>
        </p:txBody>
      </p:sp>
      <p:sp>
        <p:nvSpPr>
          <p:cNvPr id="19" name="zh5">
            <a:extLst xmlns:a="http://schemas.openxmlformats.org/drawingml/2006/main">
              <a:ext uri="{FF2B5EF4-FFF2-40B4-BE49-F238E27FC236}">
                <a16:creationId xmlns:a16="http://schemas.microsoft.com/office/drawing/2014/main" id="{074FEFF8-E7AB-4C60-B0CF-D0D70C2CD175}"/>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袋子</a:t>
            </a:r>
          </a:p>
        </p:txBody>
      </p:sp>
      <p:sp>
        <p:nvSpPr>
          <p:cNvPr id="20" name="py5">
            <a:extLst xmlns:a="http://schemas.openxmlformats.org/drawingml/2006/main">
              <a:ext uri="{FF2B5EF4-FFF2-40B4-BE49-F238E27FC236}">
                <a16:creationId xmlns:a16="http://schemas.microsoft.com/office/drawing/2014/main" id="{8F6B015B-1C6C-4B33-9F40-1D34E2FA7539}"/>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dài zi</a:t>
            </a:r>
          </a:p>
        </p:txBody>
      </p:sp>
      <p:sp>
        <p:nvSpPr>
          <p:cNvPr id="21" name="vi5">
            <a:extLst xmlns:a="http://schemas.openxmlformats.org/drawingml/2006/main">
              <a:ext uri="{FF2B5EF4-FFF2-40B4-BE49-F238E27FC236}">
                <a16:creationId xmlns:a16="http://schemas.microsoft.com/office/drawing/2014/main" id="{5EFAF172-7971-412E-90E9-2971C63A2F6F}"/>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túi</a:t>
            </a:r>
          </a:p>
        </p:txBody>
      </p:sp>
      <p:sp>
        <p:nvSpPr>
          <p:cNvPr id="22" name="zh6">
            <a:extLst xmlns:a="http://schemas.openxmlformats.org/drawingml/2006/main">
              <a:ext uri="{FF2B5EF4-FFF2-40B4-BE49-F238E27FC236}">
                <a16:creationId xmlns:a16="http://schemas.microsoft.com/office/drawing/2014/main" id="{D19A1011-54E7-4412-8B6B-CF8525F7F5C2}"/>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节约</a:t>
            </a:r>
          </a:p>
        </p:txBody>
      </p:sp>
      <p:sp>
        <p:nvSpPr>
          <p:cNvPr id="23" name="py6">
            <a:extLst xmlns:a="http://schemas.openxmlformats.org/drawingml/2006/main">
              <a:ext uri="{FF2B5EF4-FFF2-40B4-BE49-F238E27FC236}">
                <a16:creationId xmlns:a16="http://schemas.microsoft.com/office/drawing/2014/main" id="{70E30CD2-F81C-40BC-8CA3-E2F732059A19}"/>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jié yuē</a:t>
            </a:r>
          </a:p>
        </p:txBody>
      </p:sp>
      <p:sp>
        <p:nvSpPr>
          <p:cNvPr id="24" name="vi6">
            <a:extLst xmlns:a="http://schemas.openxmlformats.org/drawingml/2006/main">
              <a:ext uri="{FF2B5EF4-FFF2-40B4-BE49-F238E27FC236}">
                <a16:creationId xmlns:a16="http://schemas.microsoft.com/office/drawing/2014/main" id="{AA44D111-8086-40FD-9913-D265CC889088}"/>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tiết kiệm</a:t>
            </a:r>
          </a:p>
        </p:txBody>
      </p:sp>
      <p:sp>
        <p:nvSpPr>
          <p:cNvPr id="25" name="zh7">
            <a:extLst xmlns:a="http://schemas.openxmlformats.org/drawingml/2006/main">
              <a:ext uri="{FF2B5EF4-FFF2-40B4-BE49-F238E27FC236}">
                <a16:creationId xmlns:a16="http://schemas.microsoft.com/office/drawing/2014/main" id="{1289FE00-63D0-412E-82BD-244B9CA02348}"/>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浪费</a:t>
            </a:r>
          </a:p>
        </p:txBody>
      </p:sp>
      <p:sp>
        <p:nvSpPr>
          <p:cNvPr id="26" name="py7">
            <a:extLst xmlns:a="http://schemas.openxmlformats.org/drawingml/2006/main">
              <a:ext uri="{FF2B5EF4-FFF2-40B4-BE49-F238E27FC236}">
                <a16:creationId xmlns:a16="http://schemas.microsoft.com/office/drawing/2014/main" id="{C3EA2AA9-E9A3-45FA-9FD8-884E0298AE78}"/>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làng fèi</a:t>
            </a:r>
          </a:p>
        </p:txBody>
      </p:sp>
      <p:sp>
        <p:nvSpPr>
          <p:cNvPr id="27" name="vi7">
            <a:extLst xmlns:a="http://schemas.openxmlformats.org/drawingml/2006/main">
              <a:ext uri="{FF2B5EF4-FFF2-40B4-BE49-F238E27FC236}">
                <a16:creationId xmlns:a16="http://schemas.microsoft.com/office/drawing/2014/main" id="{3B43466B-FED0-4D81-A7BF-F0424D29A9F9}"/>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lãng phí</a:t>
            </a:r>
          </a:p>
        </p:txBody>
      </p:sp>
    </p:spTree>
    <p:extLst>
      <p:ext uri="{BB962C8B-B14F-4D97-AF65-F5344CB8AC3E}">
        <p14:creationId xmlns:p14="http://schemas.microsoft.com/office/powerpoint/2010/main" val="988894959"/>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9" name="course">
            <a:extLst xmlns:a="http://schemas.openxmlformats.org/drawingml/2006/main">
              <a:ext uri="{FF2B5EF4-FFF2-40B4-BE49-F238E27FC236}">
                <a16:creationId xmlns:a16="http://schemas.microsoft.com/office/drawing/2014/main" id="{C5669A4D-C6B6-4EC6-B418-DE0E1963BEF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HSK3-46</a:t>
            </a:r>
          </a:p>
        </p:txBody>
      </p:sp>
      <p:sp>
        <p:nvSpPr>
          <p:cNvPr id="2" name="heading">
            <a:extLst xmlns:a="http://schemas.openxmlformats.org/drawingml/2006/main">
              <a:ext uri="{FF2B5EF4-FFF2-40B4-BE49-F238E27FC236}">
                <a16:creationId xmlns:a16="http://schemas.microsoft.com/office/drawing/2014/main" id="{8EEF527D-5307-4F48-8779-E15E8FA1490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AC3C944E-C2E5-4A67-AF5F-7A481A8079A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1B048B8D-7E7D-4CCE-9C65-EBE71F278A9D}"/>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船</a:t>
            </a:r>
          </a:p>
        </p:txBody>
      </p:sp>
      <p:sp>
        <p:nvSpPr>
          <p:cNvPr id="5" name="py0">
            <a:extLst xmlns:a="http://schemas.openxmlformats.org/drawingml/2006/main">
              <a:ext uri="{FF2B5EF4-FFF2-40B4-BE49-F238E27FC236}">
                <a16:creationId xmlns:a16="http://schemas.microsoft.com/office/drawing/2014/main" id="{C109C516-0B06-40AE-BDE4-0F1E11103729}"/>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chuán</a:t>
            </a:r>
          </a:p>
        </p:txBody>
      </p:sp>
      <p:sp>
        <p:nvSpPr>
          <p:cNvPr id="6" name="vi0">
            <a:extLst xmlns:a="http://schemas.openxmlformats.org/drawingml/2006/main">
              <a:ext uri="{FF2B5EF4-FFF2-40B4-BE49-F238E27FC236}">
                <a16:creationId xmlns:a16="http://schemas.microsoft.com/office/drawing/2014/main" id="{A72D1914-CE2A-4F1C-9284-8BA7F0B92803}"/>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thuyền</a:t>
            </a:r>
          </a:p>
        </p:txBody>
      </p:sp>
      <p:sp>
        <p:nvSpPr>
          <p:cNvPr id="7" name="zh1">
            <a:extLst xmlns:a="http://schemas.openxmlformats.org/drawingml/2006/main">
              <a:ext uri="{FF2B5EF4-FFF2-40B4-BE49-F238E27FC236}">
                <a16:creationId xmlns:a16="http://schemas.microsoft.com/office/drawing/2014/main" id="{E0F30EEE-0C4D-4F8B-9000-F90C03CB3F2C}"/>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好久</a:t>
            </a:r>
          </a:p>
        </p:txBody>
      </p:sp>
      <p:sp>
        <p:nvSpPr>
          <p:cNvPr id="8" name="py1">
            <a:extLst xmlns:a="http://schemas.openxmlformats.org/drawingml/2006/main">
              <a:ext uri="{FF2B5EF4-FFF2-40B4-BE49-F238E27FC236}">
                <a16:creationId xmlns:a16="http://schemas.microsoft.com/office/drawing/2014/main" id="{7C1C6A08-A583-4913-899D-0E8FA56E178B}"/>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hǎojiǔ</a:t>
            </a:r>
          </a:p>
        </p:txBody>
      </p:sp>
      <p:sp>
        <p:nvSpPr>
          <p:cNvPr id="9" name="vi1">
            <a:extLst xmlns:a="http://schemas.openxmlformats.org/drawingml/2006/main">
              <a:ext uri="{FF2B5EF4-FFF2-40B4-BE49-F238E27FC236}">
                <a16:creationId xmlns:a16="http://schemas.microsoft.com/office/drawing/2014/main" id="{ACA4AF9C-0029-4006-B62A-C2FB16384450}"/>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rất lâu</a:t>
            </a:r>
          </a:p>
        </p:txBody>
      </p:sp>
      <p:sp>
        <p:nvSpPr>
          <p:cNvPr id="10" name="zh2">
            <a:extLst xmlns:a="http://schemas.openxmlformats.org/drawingml/2006/main">
              <a:ext uri="{FF2B5EF4-FFF2-40B4-BE49-F238E27FC236}">
                <a16:creationId xmlns:a16="http://schemas.microsoft.com/office/drawing/2014/main" id="{F28453BA-A18D-4AE0-936B-0154BBA7E291}"/>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凉快</a:t>
            </a:r>
          </a:p>
        </p:txBody>
      </p:sp>
      <p:sp>
        <p:nvSpPr>
          <p:cNvPr id="11" name="py2">
            <a:extLst xmlns:a="http://schemas.openxmlformats.org/drawingml/2006/main">
              <a:ext uri="{FF2B5EF4-FFF2-40B4-BE49-F238E27FC236}">
                <a16:creationId xmlns:a16="http://schemas.microsoft.com/office/drawing/2014/main" id="{28F84D8F-DA3A-49B5-9D15-B30DC1B1440C}"/>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liángkuai</a:t>
            </a:r>
          </a:p>
        </p:txBody>
      </p:sp>
      <p:sp>
        <p:nvSpPr>
          <p:cNvPr id="12" name="vi2">
            <a:extLst xmlns:a="http://schemas.openxmlformats.org/drawingml/2006/main">
              <a:ext uri="{FF2B5EF4-FFF2-40B4-BE49-F238E27FC236}">
                <a16:creationId xmlns:a16="http://schemas.microsoft.com/office/drawing/2014/main" id="{7F61AD2B-7055-428B-8C6B-73FD950C4FC6}"/>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mát</a:t>
            </a:r>
          </a:p>
        </p:txBody>
      </p:sp>
      <p:sp>
        <p:nvSpPr>
          <p:cNvPr id="13" name="zh3">
            <a:extLst xmlns:a="http://schemas.openxmlformats.org/drawingml/2006/main">
              <a:ext uri="{FF2B5EF4-FFF2-40B4-BE49-F238E27FC236}">
                <a16:creationId xmlns:a16="http://schemas.microsoft.com/office/drawing/2014/main" id="{E174D624-B2D4-4A36-8FFF-4B4D6F430932}"/>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市</a:t>
            </a:r>
          </a:p>
        </p:txBody>
      </p:sp>
      <p:sp>
        <p:nvSpPr>
          <p:cNvPr id="14" name="py3">
            <a:extLst xmlns:a="http://schemas.openxmlformats.org/drawingml/2006/main">
              <a:ext uri="{FF2B5EF4-FFF2-40B4-BE49-F238E27FC236}">
                <a16:creationId xmlns:a16="http://schemas.microsoft.com/office/drawing/2014/main" id="{B7DF181C-B721-47F0-812A-207956C87C24}"/>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shì</a:t>
            </a:r>
          </a:p>
        </p:txBody>
      </p:sp>
      <p:sp>
        <p:nvSpPr>
          <p:cNvPr id="15" name="vi3">
            <a:extLst xmlns:a="http://schemas.openxmlformats.org/drawingml/2006/main">
              <a:ext uri="{FF2B5EF4-FFF2-40B4-BE49-F238E27FC236}">
                <a16:creationId xmlns:a16="http://schemas.microsoft.com/office/drawing/2014/main" id="{86F85DF5-392E-44E7-9B10-FA500A9FCF54}"/>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thành phố chợ</a:t>
            </a:r>
          </a:p>
        </p:txBody>
      </p:sp>
      <p:sp>
        <p:nvSpPr>
          <p:cNvPr id="16" name="zh4">
            <a:extLst xmlns:a="http://schemas.openxmlformats.org/drawingml/2006/main">
              <a:ext uri="{FF2B5EF4-FFF2-40B4-BE49-F238E27FC236}">
                <a16:creationId xmlns:a16="http://schemas.microsoft.com/office/drawing/2014/main" id="{1CD9A555-C1B2-4376-B3B4-D3C112E1F439}"/>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学期</a:t>
            </a:r>
          </a:p>
        </p:txBody>
      </p:sp>
      <p:sp>
        <p:nvSpPr>
          <p:cNvPr id="17" name="py4">
            <a:extLst xmlns:a="http://schemas.openxmlformats.org/drawingml/2006/main">
              <a:ext uri="{FF2B5EF4-FFF2-40B4-BE49-F238E27FC236}">
                <a16:creationId xmlns:a16="http://schemas.microsoft.com/office/drawing/2014/main" id="{E451ADAE-219F-4CE2-B0BD-9880C884F526}"/>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xuéqī</a:t>
            </a:r>
          </a:p>
        </p:txBody>
      </p:sp>
      <p:sp>
        <p:nvSpPr>
          <p:cNvPr id="18" name="vi4">
            <a:extLst xmlns:a="http://schemas.openxmlformats.org/drawingml/2006/main">
              <a:ext uri="{FF2B5EF4-FFF2-40B4-BE49-F238E27FC236}">
                <a16:creationId xmlns:a16="http://schemas.microsoft.com/office/drawing/2014/main" id="{6D894FF7-B522-43C9-85B1-9632D97C0F8F}"/>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học kỳ</a:t>
            </a:r>
          </a:p>
        </p:txBody>
      </p:sp>
    </p:spTree>
    <p:extLst>
      <p:ext uri="{BB962C8B-B14F-4D97-AF65-F5344CB8AC3E}">
        <p14:creationId xmlns:p14="http://schemas.microsoft.com/office/powerpoint/2010/main" val="1986771511"/>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5322EF3-7D17-41CB-9D20-CBC0A561832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HSK3-46</a:t>
            </a:r>
          </a:p>
        </p:txBody>
      </p:sp>
      <p:sp>
        <p:nvSpPr>
          <p:cNvPr id="2" name="heading">
            <a:extLst xmlns:a="http://schemas.openxmlformats.org/drawingml/2006/main">
              <a:ext uri="{FF2B5EF4-FFF2-40B4-BE49-F238E27FC236}">
                <a16:creationId xmlns:a16="http://schemas.microsoft.com/office/drawing/2014/main" id="{C8E1A63F-F004-436D-9AE4-E7551446C52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831958C5-79F6-48A9-819C-E60F067CE9B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04192792-9ACC-4C12-B60E-6FBC066283B7}"/>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为了……</a:t>
            </a:r>
          </a:p>
        </p:txBody>
      </p:sp>
      <p:sp>
        <p:nvSpPr>
          <p:cNvPr id="5" name="rule">
            <a:extLst xmlns:a="http://schemas.openxmlformats.org/drawingml/2006/main">
              <a:ext uri="{FF2B5EF4-FFF2-40B4-BE49-F238E27FC236}">
                <a16:creationId xmlns:a16="http://schemas.microsoft.com/office/drawing/2014/main" id="{D0C253BE-BE2A-4C3A-83B2-6250BC6358AD}"/>
              </a:ext>
            </a:extLst>
          </p:cNvPr>
          <p:cNvSpPr>
            <a:spLocks xmlns:a="http://schemas.openxmlformats.org/drawingml/2006/main" noGrp="1"/>
          </p:cNvSpPr>
          <p:nvPr/>
        </p:nvSpPr>
        <p:spPr>
          <a:xfrm xmlns:a="http://schemas.openxmlformats.org/drawingml/2006/main">
            <a:off x="619125" y="2952750"/>
            <a:ext cx="10572750" cy="981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为了少用塑料袋，我带自己的袋子。 Để bớt dùng túi nhựa tôi mang</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túi riêng.</a:t>
            </a:r>
          </a:p>
        </p:txBody>
      </p:sp>
    </p:spTree>
    <p:extLst>
      <p:ext uri="{BB962C8B-B14F-4D97-AF65-F5344CB8AC3E}">
        <p14:creationId xmlns:p14="http://schemas.microsoft.com/office/powerpoint/2010/main" val="1578483236"/>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F52CF80-654D-4CF5-89C3-BC461948B07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HSK3-46</a:t>
            </a:r>
          </a:p>
        </p:txBody>
      </p:sp>
      <p:sp>
        <p:nvSpPr>
          <p:cNvPr id="2" name="heading">
            <a:extLst xmlns:a="http://schemas.openxmlformats.org/drawingml/2006/main">
              <a:ext uri="{FF2B5EF4-FFF2-40B4-BE49-F238E27FC236}">
                <a16:creationId xmlns:a16="http://schemas.microsoft.com/office/drawing/2014/main" id="{27A0BEC1-91EF-4F86-9B6D-7C4BC98E4AB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BC89D0B1-9AFA-4EDC-BDA8-A9535D4E4CA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0685DACE-2F5F-4500-BA93-B3D868B2F9A5}"/>
              </a:ext>
            </a:extLst>
            <ns0:hlinkClick xmlns:ns0="http://schemas.openxmlformats.org/drawingml/2006/main" xmlns:ns1="http://schemas.openxmlformats.org/officeDocument/2006/relationships" ns1:id="rIdInteractive3">
              <ns0:snd ns1:embed="rIdEmbeddedAudio4" name="HSK3-46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15AE8F4A-378E-4549-829B-2CC9A305FDE2}"/>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F93CC581-05F6-4745-A9AA-2363434B1BA1}"/>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519717605"/>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7509065-5A67-43C1-AEF6-154B4EE050A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HSK3-46</a:t>
            </a:r>
          </a:p>
        </p:txBody>
      </p:sp>
      <p:sp>
        <p:nvSpPr>
          <p:cNvPr id="2" name="heading">
            <a:extLst xmlns:a="http://schemas.openxmlformats.org/drawingml/2006/main">
              <a:ext uri="{FF2B5EF4-FFF2-40B4-BE49-F238E27FC236}">
                <a16:creationId xmlns:a16="http://schemas.microsoft.com/office/drawing/2014/main" id="{4F655C5C-E075-44EE-8B0B-4B12187AD43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04AEFA87-10B4-4459-BBA6-38F94CDAAD9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04174AA9-1FC8-4519-8C65-3968932BC6B4}"/>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社区星期天上午组织清理公园。志愿者八点在公园门口集合，带手套和水。小安决定</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参加。</a:t>
            </a:r>
          </a:p>
        </p:txBody>
      </p:sp>
      <p:sp>
        <p:nvSpPr>
          <p:cNvPr id="5" name="q0">
            <a:extLst xmlns:a="http://schemas.openxmlformats.org/drawingml/2006/main">
              <a:ext uri="{FF2B5EF4-FFF2-40B4-BE49-F238E27FC236}">
                <a16:creationId xmlns:a16="http://schemas.microsoft.com/office/drawing/2014/main" id="{7960FE56-288C-4C9C-889F-13F3CFE84B9A}"/>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什么时候集合？</a:t>
            </a:r>
          </a:p>
        </p:txBody>
      </p:sp>
      <p:sp>
        <p:nvSpPr>
          <p:cNvPr id="6" name="q1">
            <a:extLst xmlns:a="http://schemas.openxmlformats.org/drawingml/2006/main">
              <a:ext uri="{FF2B5EF4-FFF2-40B4-BE49-F238E27FC236}">
                <a16:creationId xmlns:a16="http://schemas.microsoft.com/office/drawing/2014/main" id="{3AF05136-7323-47CA-9942-1B1DC514F133}"/>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要带什么？</a:t>
            </a:r>
          </a:p>
        </p:txBody>
      </p:sp>
    </p:spTree>
    <p:extLst>
      <p:ext uri="{BB962C8B-B14F-4D97-AF65-F5344CB8AC3E}">
        <p14:creationId xmlns:p14="http://schemas.microsoft.com/office/powerpoint/2010/main" val="1907629289"/>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E924B0FB-489B-4944-8020-9F8AE30A4E9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HSK3-46</a:t>
            </a:r>
          </a:p>
        </p:txBody>
      </p:sp>
      <p:sp>
        <p:nvSpPr>
          <p:cNvPr id="2" name="heading">
            <a:extLst xmlns:a="http://schemas.openxmlformats.org/drawingml/2006/main">
              <a:ext uri="{FF2B5EF4-FFF2-40B4-BE49-F238E27FC236}">
                <a16:creationId xmlns:a16="http://schemas.microsoft.com/office/drawing/2014/main" id="{90C614D0-B57D-4AED-B757-D618E60747E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485A4284-05FB-4A37-84FA-6974C97416D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1DAEAD62-F5D7-4038-BADB-0CF8FAD9504F}"/>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“bảo vệ môi trường”?</a:t>
            </a:r>
          </a:p>
        </p:txBody>
      </p:sp>
      <p:sp>
        <p:nvSpPr>
          <p:cNvPr id="5" name="audio_game">
            <a:extLst xmlns:a="http://schemas.openxmlformats.org/drawingml/2006/main">
              <a:ext uri="{FF2B5EF4-FFF2-40B4-BE49-F238E27FC236}">
                <a16:creationId xmlns:a16="http://schemas.microsoft.com/office/drawing/2014/main" id="{7D68ED65-8BA5-4E4B-978F-895663F2D749}"/>
              </a:ext>
            </a:extLst>
            <ns0:hlinkClick xmlns:ns0="http://schemas.openxmlformats.org/drawingml/2006/main" xmlns:ns1="http://schemas.openxmlformats.org/officeDocument/2006/relationships" ns1:id="rIdInteractive3">
              <ns0:snd ns1:embed="rIdEmbeddedAudio4" name="HSK3-46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752CA034-306B-4716-9211-33BD3E37F103}"/>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环境保护</a:t>
            </a:r>
          </a:p>
        </p:txBody>
      </p:sp>
      <p:sp>
        <p:nvSpPr>
          <p:cNvPr id="7" name="choice_1">
            <a:extLst xmlns:a="http://schemas.openxmlformats.org/drawingml/2006/main">
              <a:ext uri="{FF2B5EF4-FFF2-40B4-BE49-F238E27FC236}">
                <a16:creationId xmlns:a16="http://schemas.microsoft.com/office/drawing/2014/main" id="{DA061489-FD02-4ACC-A1DF-4342EC6D3E15}"/>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垃圾</a:t>
            </a:r>
          </a:p>
        </p:txBody>
      </p:sp>
      <p:sp>
        <p:nvSpPr>
          <p:cNvPr id="8" name="choice_2">
            <a:extLst xmlns:a="http://schemas.openxmlformats.org/drawingml/2006/main">
              <a:ext uri="{FF2B5EF4-FFF2-40B4-BE49-F238E27FC236}">
                <a16:creationId xmlns:a16="http://schemas.microsoft.com/office/drawing/2014/main" id="{98579C05-D874-4317-9250-692C970AF54A}"/>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分类</a:t>
            </a:r>
          </a:p>
        </p:txBody>
      </p:sp>
    </p:spTree>
    <p:extLst>
      <p:ext uri="{BB962C8B-B14F-4D97-AF65-F5344CB8AC3E}">
        <p14:creationId xmlns:p14="http://schemas.microsoft.com/office/powerpoint/2010/main" val="410818150"/>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2F438EB-3B1A-417F-8083-6300C953588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HSK3-46</a:t>
            </a:r>
          </a:p>
        </p:txBody>
      </p:sp>
      <p:sp>
        <p:nvSpPr>
          <p:cNvPr id="2" name="heading">
            <a:extLst xmlns:a="http://schemas.openxmlformats.org/drawingml/2006/main">
              <a:ext uri="{FF2B5EF4-FFF2-40B4-BE49-F238E27FC236}">
                <a16:creationId xmlns:a16="http://schemas.microsoft.com/office/drawing/2014/main" id="{41A831CB-4FF3-4EF6-971B-20C1ABC7A64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6F903AC3-8F3D-441B-AD80-930A29BE548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280B72AC-0717-4F38-B080-CB2CEC329499}"/>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环境保护 (huán jìng bǎo hù) = bảo vệ môi trường.</a:t>
            </a:r>
          </a:p>
        </p:txBody>
      </p:sp>
      <p:sp>
        <p:nvSpPr>
          <p:cNvPr id="5" name="stretch">
            <a:extLst xmlns:a="http://schemas.openxmlformats.org/drawingml/2006/main">
              <a:ext uri="{FF2B5EF4-FFF2-40B4-BE49-F238E27FC236}">
                <a16:creationId xmlns:a16="http://schemas.microsoft.com/office/drawing/2014/main" id="{22026D29-4CFF-46D3-A9B2-745E1EBDB5CF}"/>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01D6E7AD-380F-4694-8B6B-8E2C53915833}"/>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645662879"/>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9476F91-74B0-4CE7-AF3C-B3F0036A47E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HSK3-46</a:t>
            </a:r>
          </a:p>
        </p:txBody>
      </p:sp>
      <p:sp>
        <p:nvSpPr>
          <p:cNvPr id="2" name="heading">
            <a:extLst xmlns:a="http://schemas.openxmlformats.org/drawingml/2006/main">
              <a:ext uri="{FF2B5EF4-FFF2-40B4-BE49-F238E27FC236}">
                <a16:creationId xmlns:a16="http://schemas.microsoft.com/office/drawing/2014/main" id="{841AF0DB-8086-42FD-B09F-A08847FB079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4628D01A-780A-4F33-87DF-691E52C81B0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E5800591-4AB3-4EAA-BDE9-090DB6EF8CEA}"/>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4B52B6CC-70FA-4587-8971-2A8C782C045E}"/>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146001908"/>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DC08821-9ECD-4A9C-9ABE-3D29108FA58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HSK3-46</a:t>
            </a:r>
          </a:p>
        </p:txBody>
      </p:sp>
      <p:sp>
        <p:nvSpPr>
          <p:cNvPr id="2" name="heading">
            <a:extLst xmlns:a="http://schemas.openxmlformats.org/drawingml/2006/main">
              <a:ext uri="{FF2B5EF4-FFF2-40B4-BE49-F238E27FC236}">
                <a16:creationId xmlns:a16="http://schemas.microsoft.com/office/drawing/2014/main" id="{E29CE9C1-28F3-402A-B671-9994B71FC7D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A8448392-74DB-4323-9530-4AAA5A6F573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ED47AA14-65E3-4EC0-AD92-4775B3AA2058}"/>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Lập thông báo hoạt động cộng đồng gồm mục đích, giờ, nơi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và vật cần mang. Trả lời câu hỏi của người muốn tham gia.</a:t>
            </a:r>
          </a:p>
        </p:txBody>
      </p:sp>
      <p:sp>
        <p:nvSpPr>
          <p:cNvPr id="5" name="taskrule">
            <a:extLst xmlns:a="http://schemas.openxmlformats.org/drawingml/2006/main">
              <a:ext uri="{FF2B5EF4-FFF2-40B4-BE49-F238E27FC236}">
                <a16:creationId xmlns:a16="http://schemas.microsoft.com/office/drawing/2014/main" id="{744B1CCE-60D1-466A-8B80-E728FD533728}"/>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087112517"/>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9FDD5D9-2265-40CF-8088-D6652C40674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HSK3-46</a:t>
            </a:r>
          </a:p>
        </p:txBody>
      </p:sp>
      <p:sp>
        <p:nvSpPr>
          <p:cNvPr id="2" name="heading">
            <a:extLst xmlns:a="http://schemas.openxmlformats.org/drawingml/2006/main">
              <a:ext uri="{FF2B5EF4-FFF2-40B4-BE49-F238E27FC236}">
                <a16:creationId xmlns:a16="http://schemas.microsoft.com/office/drawing/2014/main" id="{5F4E4E6D-0BCD-4BE1-A270-AC7A58A2B06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5004E16F-220A-4F92-8381-4CB737D6546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环"/>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境"/>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保"/>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护"/>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垃"/>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圾"/>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840940396"/>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2C7A6F9-0F92-41D8-9FE6-89D0287CFF1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HSK3-46</a:t>
            </a:r>
          </a:p>
        </p:txBody>
      </p:sp>
      <p:sp>
        <p:nvSpPr>
          <p:cNvPr id="2" name="heading">
            <a:extLst xmlns:a="http://schemas.openxmlformats.org/drawingml/2006/main">
              <a:ext uri="{FF2B5EF4-FFF2-40B4-BE49-F238E27FC236}">
                <a16:creationId xmlns:a16="http://schemas.microsoft.com/office/drawing/2014/main" id="{86828371-746F-40A2-B35B-EE20F13DF54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8AB85ECD-F670-4B7E-AB1A-C77AE9C672E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6B3522BC-2104-4AC3-95BE-8E29A98B69F6}"/>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A3585EE0-DCBE-4FBE-B32D-34A29093A0E4}"/>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E9BFA8E1-1F04-4A59-946F-0D5D954616D9}"/>
              </a:ext>
            </a:extLst>
            <ns0:hlinkClick xmlns:ns0="http://schemas.openxmlformats.org/drawingml/2006/main" xmlns:ns1="http://schemas.openxmlformats.org/officeDocument/2006/relationships" ns1:id="rIdInteractive3">
              <ns0:snd ns1:embed="rIdEmbeddedAudio4" name="HSK3-46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19456747"/>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2C5AF11-72D0-440E-B2AC-F9FA6CD0E47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HSK3-46</a:t>
            </a:r>
          </a:p>
        </p:txBody>
      </p:sp>
      <p:sp>
        <p:nvSpPr>
          <p:cNvPr id="2" name="heading">
            <a:extLst xmlns:a="http://schemas.openxmlformats.org/drawingml/2006/main">
              <a:ext uri="{FF2B5EF4-FFF2-40B4-BE49-F238E27FC236}">
                <a16:creationId xmlns:a16="http://schemas.microsoft.com/office/drawing/2014/main" id="{BD27AA06-6FA1-460D-8E0E-78490A8C2E7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02D92272-160C-4BFC-860C-02764B1BDBC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15FDC399-3924-4A10-9469-66187C44D3DC}"/>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F5C796B1-F9C6-4E02-B7B6-6F2B417D5D67}"/>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728223907"/>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A5BB330-9175-4FF0-B49C-2F805FE5FF5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HSK3-47</a:t>
            </a:r>
          </a:p>
        </p:txBody>
      </p:sp>
      <p:sp>
        <p:nvSpPr>
          <p:cNvPr id="2" name="heading">
            <a:extLst xmlns:a="http://schemas.openxmlformats.org/drawingml/2006/main">
              <a:ext uri="{FF2B5EF4-FFF2-40B4-BE49-F238E27FC236}">
                <a16:creationId xmlns:a16="http://schemas.microsoft.com/office/drawing/2014/main" id="{B8FA1160-DBD6-4C2D-A68C-9A6C92D26E3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Môi trường và sinh hoạt thành phố</a:t>
            </a:r>
          </a:p>
        </p:txBody>
      </p:sp>
      <p:sp>
        <p:nvSpPr>
          <p:cNvPr id="3" name="page">
            <a:extLst xmlns:a="http://schemas.openxmlformats.org/drawingml/2006/main">
              <a:ext uri="{FF2B5EF4-FFF2-40B4-BE49-F238E27FC236}">
                <a16:creationId xmlns:a16="http://schemas.microsoft.com/office/drawing/2014/main" id="{FA382C13-C93C-4136-83ED-AE63DEBEF90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A228160B-1518-4554-9F1E-DFC8DE1569C8}"/>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尽量…… và đọc tìm chi tiết.</a:t>
            </a:r>
          </a:p>
        </p:txBody>
      </p:sp>
      <p:sp>
        <p:nvSpPr>
          <p:cNvPr id="5" name="duration">
            <a:extLst xmlns:a="http://schemas.openxmlformats.org/drawingml/2006/main">
              <a:ext uri="{FF2B5EF4-FFF2-40B4-BE49-F238E27FC236}">
                <a16:creationId xmlns:a16="http://schemas.microsoft.com/office/drawing/2014/main" id="{5DD2384D-2E5E-45C0-9007-520052903804}"/>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772277778"/>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28052F9-7C51-4B17-9A40-25DF76E8D82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HSK3-47</a:t>
            </a:r>
          </a:p>
        </p:txBody>
      </p:sp>
      <p:sp>
        <p:nvSpPr>
          <p:cNvPr id="2" name="heading">
            <a:extLst xmlns:a="http://schemas.openxmlformats.org/drawingml/2006/main">
              <a:ext uri="{FF2B5EF4-FFF2-40B4-BE49-F238E27FC236}">
                <a16:creationId xmlns:a16="http://schemas.microsoft.com/office/drawing/2014/main" id="{4DF734FF-1D8B-45BC-97E6-BA341EA706F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A8B91427-BFD5-41A9-BB62-8E1F2683F10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9ADCA53E-B857-4AF7-80B2-5F9562955509}"/>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增加     时间不够     久坐</a:t>
            </a:r>
          </a:p>
        </p:txBody>
      </p:sp>
      <p:sp>
        <p:nvSpPr>
          <p:cNvPr id="5" name="retrieval">
            <a:extLst xmlns:a="http://schemas.openxmlformats.org/drawingml/2006/main">
              <a:ext uri="{FF2B5EF4-FFF2-40B4-BE49-F238E27FC236}">
                <a16:creationId xmlns:a16="http://schemas.microsoft.com/office/drawing/2014/main" id="{04F4D4B2-761F-4F02-94BE-6D52CEA0A7F5}"/>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36849804"/>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07DB4E4D-7BC5-443B-A263-83FE8CC5DE5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HSK3-47</a:t>
            </a:r>
          </a:p>
        </p:txBody>
      </p:sp>
      <p:sp>
        <p:nvSpPr>
          <p:cNvPr id="2" name="heading">
            <a:extLst xmlns:a="http://schemas.openxmlformats.org/drawingml/2006/main">
              <a:ext uri="{FF2B5EF4-FFF2-40B4-BE49-F238E27FC236}">
                <a16:creationId xmlns:a16="http://schemas.microsoft.com/office/drawing/2014/main" id="{164589D1-B336-436A-B41F-C1077A4638A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F489F38C-162D-4996-B84C-6B1DCD78563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D39071D0-1676-4BD6-9E08-A87E063AE4CF}"/>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关灯</a:t>
            </a:r>
          </a:p>
        </p:txBody>
      </p:sp>
      <p:sp>
        <p:nvSpPr>
          <p:cNvPr id="5" name="py0">
            <a:extLst xmlns:a="http://schemas.openxmlformats.org/drawingml/2006/main">
              <a:ext uri="{FF2B5EF4-FFF2-40B4-BE49-F238E27FC236}">
                <a16:creationId xmlns:a16="http://schemas.microsoft.com/office/drawing/2014/main" id="{26F1BAF0-E570-4738-8078-2C3CD6DF4712}"/>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guān dēng</a:t>
            </a:r>
          </a:p>
        </p:txBody>
      </p:sp>
      <p:sp>
        <p:nvSpPr>
          <p:cNvPr id="6" name="vi0">
            <a:extLst xmlns:a="http://schemas.openxmlformats.org/drawingml/2006/main">
              <a:ext uri="{FF2B5EF4-FFF2-40B4-BE49-F238E27FC236}">
                <a16:creationId xmlns:a16="http://schemas.microsoft.com/office/drawing/2014/main" id="{50EFCDB5-ECC5-4C6C-9E84-38B96C899E7E}"/>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tắt đèn</a:t>
            </a:r>
          </a:p>
        </p:txBody>
      </p:sp>
      <p:sp>
        <p:nvSpPr>
          <p:cNvPr id="7" name="zh1">
            <a:extLst xmlns:a="http://schemas.openxmlformats.org/drawingml/2006/main">
              <a:ext uri="{FF2B5EF4-FFF2-40B4-BE49-F238E27FC236}">
                <a16:creationId xmlns:a16="http://schemas.microsoft.com/office/drawing/2014/main" id="{F0B9182C-E5A0-4948-97CC-635C1DCCE300}"/>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用水</a:t>
            </a:r>
          </a:p>
        </p:txBody>
      </p:sp>
      <p:sp>
        <p:nvSpPr>
          <p:cNvPr id="8" name="py1">
            <a:extLst xmlns:a="http://schemas.openxmlformats.org/drawingml/2006/main">
              <a:ext uri="{FF2B5EF4-FFF2-40B4-BE49-F238E27FC236}">
                <a16:creationId xmlns:a16="http://schemas.microsoft.com/office/drawing/2014/main" id="{7B27E813-2E08-47CC-9A46-88BED50F64C8}"/>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yòng shuǐ</a:t>
            </a:r>
          </a:p>
        </p:txBody>
      </p:sp>
      <p:sp>
        <p:nvSpPr>
          <p:cNvPr id="9" name="vi1">
            <a:extLst xmlns:a="http://schemas.openxmlformats.org/drawingml/2006/main">
              <a:ext uri="{FF2B5EF4-FFF2-40B4-BE49-F238E27FC236}">
                <a16:creationId xmlns:a16="http://schemas.microsoft.com/office/drawing/2014/main" id="{2CF26EA1-9700-48D1-90E6-046F03A1C28B}"/>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dùng nước</a:t>
            </a:r>
          </a:p>
        </p:txBody>
      </p:sp>
      <p:sp>
        <p:nvSpPr>
          <p:cNvPr id="10" name="zh2">
            <a:extLst xmlns:a="http://schemas.openxmlformats.org/drawingml/2006/main">
              <a:ext uri="{FF2B5EF4-FFF2-40B4-BE49-F238E27FC236}">
                <a16:creationId xmlns:a16="http://schemas.microsoft.com/office/drawing/2014/main" id="{E0C57084-C8CE-4C95-9133-1B23AC4F49D6}"/>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公共交通</a:t>
            </a:r>
          </a:p>
        </p:txBody>
      </p:sp>
      <p:sp>
        <p:nvSpPr>
          <p:cNvPr id="11" name="py2">
            <a:extLst xmlns:a="http://schemas.openxmlformats.org/drawingml/2006/main">
              <a:ext uri="{FF2B5EF4-FFF2-40B4-BE49-F238E27FC236}">
                <a16:creationId xmlns:a16="http://schemas.microsoft.com/office/drawing/2014/main" id="{E303CDD1-9C28-45A1-BF66-F9BA4A6C12EA}"/>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gōng gòng jiāo tōng</a:t>
            </a:r>
          </a:p>
        </p:txBody>
      </p:sp>
      <p:sp>
        <p:nvSpPr>
          <p:cNvPr id="12" name="vi2">
            <a:extLst xmlns:a="http://schemas.openxmlformats.org/drawingml/2006/main">
              <a:ext uri="{FF2B5EF4-FFF2-40B4-BE49-F238E27FC236}">
                <a16:creationId xmlns:a16="http://schemas.microsoft.com/office/drawing/2014/main" id="{3A0C6FD5-41B4-4342-9D48-066C55533A3E}"/>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giao thông công cộng</a:t>
            </a:r>
          </a:p>
        </p:txBody>
      </p:sp>
      <p:sp>
        <p:nvSpPr>
          <p:cNvPr id="13" name="zh3">
            <a:extLst xmlns:a="http://schemas.openxmlformats.org/drawingml/2006/main">
              <a:ext uri="{FF2B5EF4-FFF2-40B4-BE49-F238E27FC236}">
                <a16:creationId xmlns:a16="http://schemas.microsoft.com/office/drawing/2014/main" id="{710728D7-39C9-4972-A05F-315E069533ED}"/>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自行车</a:t>
            </a:r>
          </a:p>
        </p:txBody>
      </p:sp>
      <p:sp>
        <p:nvSpPr>
          <p:cNvPr id="14" name="py3">
            <a:extLst xmlns:a="http://schemas.openxmlformats.org/drawingml/2006/main">
              <a:ext uri="{FF2B5EF4-FFF2-40B4-BE49-F238E27FC236}">
                <a16:creationId xmlns:a16="http://schemas.microsoft.com/office/drawing/2014/main" id="{B4C6D40A-A462-4DDF-8F89-945133DC5CB8}"/>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zìxíngchē</a:t>
            </a:r>
          </a:p>
        </p:txBody>
      </p:sp>
      <p:sp>
        <p:nvSpPr>
          <p:cNvPr id="15" name="vi3">
            <a:extLst xmlns:a="http://schemas.openxmlformats.org/drawingml/2006/main">
              <a:ext uri="{FF2B5EF4-FFF2-40B4-BE49-F238E27FC236}">
                <a16:creationId xmlns:a16="http://schemas.microsoft.com/office/drawing/2014/main" id="{3E738725-B088-4D55-B2B2-8796DCAFDE81}"/>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xe đạp</a:t>
            </a:r>
          </a:p>
        </p:txBody>
      </p:sp>
      <p:sp>
        <p:nvSpPr>
          <p:cNvPr id="16" name="zh4">
            <a:extLst xmlns:a="http://schemas.openxmlformats.org/drawingml/2006/main">
              <a:ext uri="{FF2B5EF4-FFF2-40B4-BE49-F238E27FC236}">
                <a16:creationId xmlns:a16="http://schemas.microsoft.com/office/drawing/2014/main" id="{275EDF22-8CC8-46D1-AEF6-D66C3BF496D9}"/>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污染</a:t>
            </a:r>
          </a:p>
        </p:txBody>
      </p:sp>
      <p:sp>
        <p:nvSpPr>
          <p:cNvPr id="17" name="py4">
            <a:extLst xmlns:a="http://schemas.openxmlformats.org/drawingml/2006/main">
              <a:ext uri="{FF2B5EF4-FFF2-40B4-BE49-F238E27FC236}">
                <a16:creationId xmlns:a16="http://schemas.microsoft.com/office/drawing/2014/main" id="{FAB6F5AD-23A4-4D96-86BB-239E1AC03196}"/>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wū rǎn</a:t>
            </a:r>
          </a:p>
        </p:txBody>
      </p:sp>
      <p:sp>
        <p:nvSpPr>
          <p:cNvPr id="18" name="vi4">
            <a:extLst xmlns:a="http://schemas.openxmlformats.org/drawingml/2006/main">
              <a:ext uri="{FF2B5EF4-FFF2-40B4-BE49-F238E27FC236}">
                <a16:creationId xmlns:a16="http://schemas.microsoft.com/office/drawing/2014/main" id="{99CEFC74-33FC-40E4-AADB-B7C8766B86A5}"/>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ô nhiễm</a:t>
            </a:r>
          </a:p>
        </p:txBody>
      </p:sp>
      <p:sp>
        <p:nvSpPr>
          <p:cNvPr id="19" name="zh5">
            <a:extLst xmlns:a="http://schemas.openxmlformats.org/drawingml/2006/main">
              <a:ext uri="{FF2B5EF4-FFF2-40B4-BE49-F238E27FC236}">
                <a16:creationId xmlns:a16="http://schemas.microsoft.com/office/drawing/2014/main" id="{81DCE0F9-FAB5-478B-97BF-F8946205EEA0}"/>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空气</a:t>
            </a:r>
          </a:p>
        </p:txBody>
      </p:sp>
      <p:sp>
        <p:nvSpPr>
          <p:cNvPr id="20" name="py5">
            <a:extLst xmlns:a="http://schemas.openxmlformats.org/drawingml/2006/main">
              <a:ext uri="{FF2B5EF4-FFF2-40B4-BE49-F238E27FC236}">
                <a16:creationId xmlns:a16="http://schemas.microsoft.com/office/drawing/2014/main" id="{0B864FE5-C24C-4217-A0CC-7C90AA29CA9D}"/>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kōng qì</a:t>
            </a:r>
          </a:p>
        </p:txBody>
      </p:sp>
      <p:sp>
        <p:nvSpPr>
          <p:cNvPr id="21" name="vi5">
            <a:extLst xmlns:a="http://schemas.openxmlformats.org/drawingml/2006/main">
              <a:ext uri="{FF2B5EF4-FFF2-40B4-BE49-F238E27FC236}">
                <a16:creationId xmlns:a16="http://schemas.microsoft.com/office/drawing/2014/main" id="{46DC2482-079F-46D1-A551-F50012117410}"/>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không khí</a:t>
            </a:r>
          </a:p>
        </p:txBody>
      </p:sp>
      <p:sp>
        <p:nvSpPr>
          <p:cNvPr id="22" name="zh6">
            <a:extLst xmlns:a="http://schemas.openxmlformats.org/drawingml/2006/main">
              <a:ext uri="{FF2B5EF4-FFF2-40B4-BE49-F238E27FC236}">
                <a16:creationId xmlns:a16="http://schemas.microsoft.com/office/drawing/2014/main" id="{CE2C131F-7069-4688-996E-1FC63BA5406A}"/>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公园</a:t>
            </a:r>
          </a:p>
        </p:txBody>
      </p:sp>
      <p:sp>
        <p:nvSpPr>
          <p:cNvPr id="23" name="py6">
            <a:extLst xmlns:a="http://schemas.openxmlformats.org/drawingml/2006/main">
              <a:ext uri="{FF2B5EF4-FFF2-40B4-BE49-F238E27FC236}">
                <a16:creationId xmlns:a16="http://schemas.microsoft.com/office/drawing/2014/main" id="{139E49D6-3EAB-46D6-B670-0E105EDC8F9C}"/>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gōngyuán</a:t>
            </a:r>
          </a:p>
        </p:txBody>
      </p:sp>
      <p:sp>
        <p:nvSpPr>
          <p:cNvPr id="24" name="vi6">
            <a:extLst xmlns:a="http://schemas.openxmlformats.org/drawingml/2006/main">
              <a:ext uri="{FF2B5EF4-FFF2-40B4-BE49-F238E27FC236}">
                <a16:creationId xmlns:a16="http://schemas.microsoft.com/office/drawing/2014/main" id="{B8773405-5635-4701-90F0-B2F2F1FB3457}"/>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công viên</a:t>
            </a:r>
          </a:p>
        </p:txBody>
      </p:sp>
      <p:sp>
        <p:nvSpPr>
          <p:cNvPr id="25" name="zh7">
            <a:extLst xmlns:a="http://schemas.openxmlformats.org/drawingml/2006/main">
              <a:ext uri="{FF2B5EF4-FFF2-40B4-BE49-F238E27FC236}">
                <a16:creationId xmlns:a16="http://schemas.microsoft.com/office/drawing/2014/main" id="{AADD74BD-FEDE-4200-A5F8-DE18433B4B3A}"/>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树</a:t>
            </a:r>
          </a:p>
        </p:txBody>
      </p:sp>
      <p:sp>
        <p:nvSpPr>
          <p:cNvPr id="26" name="py7">
            <a:extLst xmlns:a="http://schemas.openxmlformats.org/drawingml/2006/main">
              <a:ext uri="{FF2B5EF4-FFF2-40B4-BE49-F238E27FC236}">
                <a16:creationId xmlns:a16="http://schemas.microsoft.com/office/drawing/2014/main" id="{6CB99FA9-CE30-4428-9E59-A614083C267C}"/>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shù</a:t>
            </a:r>
          </a:p>
        </p:txBody>
      </p:sp>
      <p:sp>
        <p:nvSpPr>
          <p:cNvPr id="27" name="vi7">
            <a:extLst xmlns:a="http://schemas.openxmlformats.org/drawingml/2006/main">
              <a:ext uri="{FF2B5EF4-FFF2-40B4-BE49-F238E27FC236}">
                <a16:creationId xmlns:a16="http://schemas.microsoft.com/office/drawing/2014/main" id="{2F616905-96C6-476E-999A-AF084368DFF5}"/>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cây</a:t>
            </a:r>
          </a:p>
        </p:txBody>
      </p:sp>
    </p:spTree>
    <p:extLst>
      <p:ext uri="{BB962C8B-B14F-4D97-AF65-F5344CB8AC3E}">
        <p14:creationId xmlns:p14="http://schemas.microsoft.com/office/powerpoint/2010/main" val="1296067073"/>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9" name="course">
            <a:extLst xmlns:a="http://schemas.openxmlformats.org/drawingml/2006/main">
              <a:ext uri="{FF2B5EF4-FFF2-40B4-BE49-F238E27FC236}">
                <a16:creationId xmlns:a16="http://schemas.microsoft.com/office/drawing/2014/main" id="{EFE279FD-8640-4C6F-9A2B-25929760764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HSK3-47</a:t>
            </a:r>
          </a:p>
        </p:txBody>
      </p:sp>
      <p:sp>
        <p:nvSpPr>
          <p:cNvPr id="2" name="heading">
            <a:extLst xmlns:a="http://schemas.openxmlformats.org/drawingml/2006/main">
              <a:ext uri="{FF2B5EF4-FFF2-40B4-BE49-F238E27FC236}">
                <a16:creationId xmlns:a16="http://schemas.microsoft.com/office/drawing/2014/main" id="{D47E114B-2899-4370-AE79-0BF26125EC7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85DEAA66-6138-4CAD-ACDC-751242214C2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74F7FFAF-431E-4CC5-9D22-FD29283CDE93}"/>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春天</a:t>
            </a:r>
          </a:p>
        </p:txBody>
      </p:sp>
      <p:sp>
        <p:nvSpPr>
          <p:cNvPr id="5" name="py0">
            <a:extLst xmlns:a="http://schemas.openxmlformats.org/drawingml/2006/main">
              <a:ext uri="{FF2B5EF4-FFF2-40B4-BE49-F238E27FC236}">
                <a16:creationId xmlns:a16="http://schemas.microsoft.com/office/drawing/2014/main" id="{DBD83D59-C7FD-444C-9095-A580E3D2F9BA}"/>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chūntiān</a:t>
            </a:r>
          </a:p>
        </p:txBody>
      </p:sp>
      <p:sp>
        <p:nvSpPr>
          <p:cNvPr id="6" name="vi0">
            <a:extLst xmlns:a="http://schemas.openxmlformats.org/drawingml/2006/main">
              <a:ext uri="{FF2B5EF4-FFF2-40B4-BE49-F238E27FC236}">
                <a16:creationId xmlns:a16="http://schemas.microsoft.com/office/drawing/2014/main" id="{26157118-5125-4A8D-8B80-29B52BE3A3A9}"/>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mùa xuân</a:t>
            </a:r>
          </a:p>
        </p:txBody>
      </p:sp>
      <p:sp>
        <p:nvSpPr>
          <p:cNvPr id="7" name="zh1">
            <a:extLst xmlns:a="http://schemas.openxmlformats.org/drawingml/2006/main">
              <a:ext uri="{FF2B5EF4-FFF2-40B4-BE49-F238E27FC236}">
                <a16:creationId xmlns:a16="http://schemas.microsoft.com/office/drawing/2014/main" id="{346EEB5F-859B-4867-B898-D14A176F3CEB}"/>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好像</a:t>
            </a:r>
          </a:p>
        </p:txBody>
      </p:sp>
      <p:sp>
        <p:nvSpPr>
          <p:cNvPr id="8" name="py1">
            <a:extLst xmlns:a="http://schemas.openxmlformats.org/drawingml/2006/main">
              <a:ext uri="{FF2B5EF4-FFF2-40B4-BE49-F238E27FC236}">
                <a16:creationId xmlns:a16="http://schemas.microsoft.com/office/drawing/2014/main" id="{FC9C6CEF-6043-4303-911D-498D7C968BF0}"/>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hǎoxiàng</a:t>
            </a:r>
          </a:p>
        </p:txBody>
      </p:sp>
      <p:sp>
        <p:nvSpPr>
          <p:cNvPr id="9" name="vi1">
            <a:extLst xmlns:a="http://schemas.openxmlformats.org/drawingml/2006/main">
              <a:ext uri="{FF2B5EF4-FFF2-40B4-BE49-F238E27FC236}">
                <a16:creationId xmlns:a16="http://schemas.microsoft.com/office/drawing/2014/main" id="{D3701FBD-34A5-48B3-95E8-10D169AE4E3F}"/>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dường như</a:t>
            </a:r>
          </a:p>
        </p:txBody>
      </p:sp>
      <p:sp>
        <p:nvSpPr>
          <p:cNvPr id="10" name="zh2">
            <a:extLst xmlns:a="http://schemas.openxmlformats.org/drawingml/2006/main">
              <a:ext uri="{FF2B5EF4-FFF2-40B4-BE49-F238E27FC236}">
                <a16:creationId xmlns:a16="http://schemas.microsoft.com/office/drawing/2014/main" id="{4C8ADC68-75A0-4B5D-B57C-C29BC519EC3D}"/>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辆</a:t>
            </a:r>
          </a:p>
        </p:txBody>
      </p:sp>
      <p:sp>
        <p:nvSpPr>
          <p:cNvPr id="11" name="py2">
            <a:extLst xmlns:a="http://schemas.openxmlformats.org/drawingml/2006/main">
              <a:ext uri="{FF2B5EF4-FFF2-40B4-BE49-F238E27FC236}">
                <a16:creationId xmlns:a16="http://schemas.microsoft.com/office/drawing/2014/main" id="{88CA3D7E-2E17-4001-B346-EEA3D05F9F3E}"/>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liàng</a:t>
            </a:r>
          </a:p>
        </p:txBody>
      </p:sp>
      <p:sp>
        <p:nvSpPr>
          <p:cNvPr id="12" name="vi2">
            <a:extLst xmlns:a="http://schemas.openxmlformats.org/drawingml/2006/main">
              <a:ext uri="{FF2B5EF4-FFF2-40B4-BE49-F238E27FC236}">
                <a16:creationId xmlns:a16="http://schemas.microsoft.com/office/drawing/2014/main" id="{B528B408-3F78-4BB0-BF36-3BE4B53524AE}"/>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lượng từ xe</a:t>
            </a:r>
          </a:p>
        </p:txBody>
      </p:sp>
      <p:sp>
        <p:nvSpPr>
          <p:cNvPr id="13" name="zh3">
            <a:extLst xmlns:a="http://schemas.openxmlformats.org/drawingml/2006/main">
              <a:ext uri="{FF2B5EF4-FFF2-40B4-BE49-F238E27FC236}">
                <a16:creationId xmlns:a16="http://schemas.microsoft.com/office/drawing/2014/main" id="{8557466C-244B-44CA-9AC4-5D903EB778F6}"/>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室</a:t>
            </a:r>
          </a:p>
        </p:txBody>
      </p:sp>
      <p:sp>
        <p:nvSpPr>
          <p:cNvPr id="14" name="py3">
            <a:extLst xmlns:a="http://schemas.openxmlformats.org/drawingml/2006/main">
              <a:ext uri="{FF2B5EF4-FFF2-40B4-BE49-F238E27FC236}">
                <a16:creationId xmlns:a16="http://schemas.microsoft.com/office/drawing/2014/main" id="{7EAD5EAF-1C2F-4C17-B9EF-2A2AA91ED70C}"/>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shì</a:t>
            </a:r>
          </a:p>
        </p:txBody>
      </p:sp>
      <p:sp>
        <p:nvSpPr>
          <p:cNvPr id="15" name="vi3">
            <a:extLst xmlns:a="http://schemas.openxmlformats.org/drawingml/2006/main">
              <a:ext uri="{FF2B5EF4-FFF2-40B4-BE49-F238E27FC236}">
                <a16:creationId xmlns:a16="http://schemas.microsoft.com/office/drawing/2014/main" id="{B7A9003E-1ECD-4340-8EC4-7A0C70E43DD0}"/>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phòng</a:t>
            </a:r>
          </a:p>
        </p:txBody>
      </p:sp>
      <p:sp>
        <p:nvSpPr>
          <p:cNvPr id="16" name="zh4">
            <a:extLst xmlns:a="http://schemas.openxmlformats.org/drawingml/2006/main">
              <a:ext uri="{FF2B5EF4-FFF2-40B4-BE49-F238E27FC236}">
                <a16:creationId xmlns:a16="http://schemas.microsoft.com/office/drawing/2014/main" id="{544E5A92-FF4D-475C-95A4-411D90ACE616}"/>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牙</a:t>
            </a:r>
          </a:p>
        </p:txBody>
      </p:sp>
      <p:sp>
        <p:nvSpPr>
          <p:cNvPr id="17" name="py4">
            <a:extLst xmlns:a="http://schemas.openxmlformats.org/drawingml/2006/main">
              <a:ext uri="{FF2B5EF4-FFF2-40B4-BE49-F238E27FC236}">
                <a16:creationId xmlns:a16="http://schemas.microsoft.com/office/drawing/2014/main" id="{C52869F3-6D33-4961-B7D6-31BBA734BBF8}"/>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yá</a:t>
            </a:r>
          </a:p>
        </p:txBody>
      </p:sp>
      <p:sp>
        <p:nvSpPr>
          <p:cNvPr id="18" name="vi4">
            <a:extLst xmlns:a="http://schemas.openxmlformats.org/drawingml/2006/main">
              <a:ext uri="{FF2B5EF4-FFF2-40B4-BE49-F238E27FC236}">
                <a16:creationId xmlns:a16="http://schemas.microsoft.com/office/drawing/2014/main" id="{CEB3B1FB-294D-4832-B0DF-BDF2C0C982F3}"/>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răng</a:t>
            </a:r>
          </a:p>
        </p:txBody>
      </p:sp>
    </p:spTree>
    <p:extLst>
      <p:ext uri="{BB962C8B-B14F-4D97-AF65-F5344CB8AC3E}">
        <p14:creationId xmlns:p14="http://schemas.microsoft.com/office/powerpoint/2010/main" val="120934288"/>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BB7ADF7-9D5F-49D4-B087-829CA2E26FA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HSK3-47</a:t>
            </a:r>
          </a:p>
        </p:txBody>
      </p:sp>
      <p:sp>
        <p:nvSpPr>
          <p:cNvPr id="2" name="heading">
            <a:extLst xmlns:a="http://schemas.openxmlformats.org/drawingml/2006/main">
              <a:ext uri="{FF2B5EF4-FFF2-40B4-BE49-F238E27FC236}">
                <a16:creationId xmlns:a16="http://schemas.microsoft.com/office/drawing/2014/main" id="{E135DAB1-EB3F-4E45-BFFC-30617FC6BB6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67E49CC8-BDEC-4075-AD44-7E6B20155B6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EDBC89A4-6A19-41D4-B461-11648B21F278}"/>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尽量……</a:t>
            </a:r>
          </a:p>
        </p:txBody>
      </p:sp>
      <p:sp>
        <p:nvSpPr>
          <p:cNvPr id="5" name="rule">
            <a:extLst xmlns:a="http://schemas.openxmlformats.org/drawingml/2006/main">
              <a:ext uri="{FF2B5EF4-FFF2-40B4-BE49-F238E27FC236}">
                <a16:creationId xmlns:a16="http://schemas.microsoft.com/office/drawing/2014/main" id="{FD176B2F-A36F-4B82-A870-1699DC36CE57}"/>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我尽量坐公共交通。 Tôi cố gắng đi phương tiện công cộng.</a:t>
            </a:r>
          </a:p>
        </p:txBody>
      </p:sp>
    </p:spTree>
    <p:extLst>
      <p:ext uri="{BB962C8B-B14F-4D97-AF65-F5344CB8AC3E}">
        <p14:creationId xmlns:p14="http://schemas.microsoft.com/office/powerpoint/2010/main" val="1435725375"/>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FB26417-72CE-4720-9F33-0ECFCE3A7D4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HSK3-47</a:t>
            </a:r>
          </a:p>
        </p:txBody>
      </p:sp>
      <p:sp>
        <p:nvSpPr>
          <p:cNvPr id="2" name="heading">
            <a:extLst xmlns:a="http://schemas.openxmlformats.org/drawingml/2006/main">
              <a:ext uri="{FF2B5EF4-FFF2-40B4-BE49-F238E27FC236}">
                <a16:creationId xmlns:a16="http://schemas.microsoft.com/office/drawing/2014/main" id="{10B48FEB-2A5A-4651-BAB2-9E16277DAE3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C4A66EF1-35C9-4E5E-BB3A-CA5BE245803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00CA5915-0551-459A-9DCA-44FB5C41F3A4}"/>
              </a:ext>
            </a:extLst>
            <ns0:hlinkClick xmlns:ns0="http://schemas.openxmlformats.org/drawingml/2006/main" xmlns:ns1="http://schemas.openxmlformats.org/officeDocument/2006/relationships" ns1:id="rIdInteractive3">
              <ns0:snd ns1:embed="rIdEmbeddedAudio4" name="HSK3-47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1B8CC36A-105E-4C90-AED8-510B0E837552}"/>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A28E7BB0-0876-4CD8-BC76-5BC532F4B735}"/>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890433859"/>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2D9E5DF-C600-4296-A679-919FDDB2839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HSK3-47</a:t>
            </a:r>
          </a:p>
        </p:txBody>
      </p:sp>
      <p:sp>
        <p:nvSpPr>
          <p:cNvPr id="2" name="heading">
            <a:extLst xmlns:a="http://schemas.openxmlformats.org/drawingml/2006/main">
              <a:ext uri="{FF2B5EF4-FFF2-40B4-BE49-F238E27FC236}">
                <a16:creationId xmlns:a16="http://schemas.microsoft.com/office/drawing/2014/main" id="{3EB4F2D9-31CB-4690-B679-128A1757D9D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8358BC93-970B-4765-BA00-AFB6A66C22A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EE30DE83-037A-4372-9A23-99D6B4C58BA1}"/>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社区星期天上午组织清理公园。志愿者八点在公园门口集合，带手套和水。小安决定</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参加。</a:t>
            </a:r>
          </a:p>
        </p:txBody>
      </p:sp>
      <p:sp>
        <p:nvSpPr>
          <p:cNvPr id="5" name="q0">
            <a:extLst xmlns:a="http://schemas.openxmlformats.org/drawingml/2006/main">
              <a:ext uri="{FF2B5EF4-FFF2-40B4-BE49-F238E27FC236}">
                <a16:creationId xmlns:a16="http://schemas.microsoft.com/office/drawing/2014/main" id="{5F57D9BA-763B-4BD5-B459-65C8EA8C906E}"/>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什么时候集合？</a:t>
            </a:r>
          </a:p>
        </p:txBody>
      </p:sp>
      <p:sp>
        <p:nvSpPr>
          <p:cNvPr id="6" name="q1">
            <a:extLst xmlns:a="http://schemas.openxmlformats.org/drawingml/2006/main">
              <a:ext uri="{FF2B5EF4-FFF2-40B4-BE49-F238E27FC236}">
                <a16:creationId xmlns:a16="http://schemas.microsoft.com/office/drawing/2014/main" id="{17593EEB-BD47-4E5E-BC55-6190161F574E}"/>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要带什么？</a:t>
            </a:r>
          </a:p>
        </p:txBody>
      </p:sp>
    </p:spTree>
    <p:extLst>
      <p:ext uri="{BB962C8B-B14F-4D97-AF65-F5344CB8AC3E}">
        <p14:creationId xmlns:p14="http://schemas.microsoft.com/office/powerpoint/2010/main" val="1657246607"/>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95C24FA8-EB2B-4ED1-9DEE-562F28756D3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HSK3-47</a:t>
            </a:r>
          </a:p>
        </p:txBody>
      </p:sp>
      <p:sp>
        <p:nvSpPr>
          <p:cNvPr id="2" name="heading">
            <a:extLst xmlns:a="http://schemas.openxmlformats.org/drawingml/2006/main">
              <a:ext uri="{FF2B5EF4-FFF2-40B4-BE49-F238E27FC236}">
                <a16:creationId xmlns:a16="http://schemas.microsoft.com/office/drawing/2014/main" id="{E45CB9B1-6E2C-498D-BF25-8387BA186B2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EFB77A3F-6505-440B-B671-72A1224DFDC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C63B4065-1FFC-4769-B981-B6D0ADFB17D1}"/>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要带什么？</a:t>
            </a:r>
          </a:p>
        </p:txBody>
      </p:sp>
      <p:sp>
        <p:nvSpPr>
          <p:cNvPr id="5" name="audio_game">
            <a:extLst xmlns:a="http://schemas.openxmlformats.org/drawingml/2006/main">
              <a:ext uri="{FF2B5EF4-FFF2-40B4-BE49-F238E27FC236}">
                <a16:creationId xmlns:a16="http://schemas.microsoft.com/office/drawing/2014/main" id="{B0ED8F34-B806-4E46-B7C8-E12C54816E28}"/>
              </a:ext>
            </a:extLst>
            <ns0:hlinkClick xmlns:ns0="http://schemas.openxmlformats.org/drawingml/2006/main" xmlns:ns1="http://schemas.openxmlformats.org/officeDocument/2006/relationships" ns1:id="rIdInteractive3">
              <ns0:snd ns1:embed="rIdEmbeddedAudio4" name="HSK3-47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E743BD17-19EE-4432-A13A-BA04E3B24D6F}"/>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5589F36B-8198-4FEC-A5DD-8CDB3FECB7B3}"/>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手套和水。</a:t>
            </a:r>
          </a:p>
        </p:txBody>
      </p:sp>
      <p:sp>
        <p:nvSpPr>
          <p:cNvPr id="8" name="choice_2">
            <a:extLst xmlns:a="http://schemas.openxmlformats.org/drawingml/2006/main">
              <a:ext uri="{FF2B5EF4-FFF2-40B4-BE49-F238E27FC236}">
                <a16:creationId xmlns:a16="http://schemas.microsoft.com/office/drawing/2014/main" id="{43C26849-A1C4-44F2-9AD8-5D23E9120577}"/>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星期天上午八点。</a:t>
            </a:r>
          </a:p>
        </p:txBody>
      </p:sp>
    </p:spTree>
    <p:extLst>
      <p:ext uri="{BB962C8B-B14F-4D97-AF65-F5344CB8AC3E}">
        <p14:creationId xmlns:p14="http://schemas.microsoft.com/office/powerpoint/2010/main" val="2080796123"/>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2CAB3AF-A390-4453-97CF-450721AD59B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HSK3-47</a:t>
            </a:r>
          </a:p>
        </p:txBody>
      </p:sp>
      <p:sp>
        <p:nvSpPr>
          <p:cNvPr id="2" name="heading">
            <a:extLst xmlns:a="http://schemas.openxmlformats.org/drawingml/2006/main">
              <a:ext uri="{FF2B5EF4-FFF2-40B4-BE49-F238E27FC236}">
                <a16:creationId xmlns:a16="http://schemas.microsoft.com/office/drawing/2014/main" id="{96494392-94F9-4BF4-B98A-30EF551B13D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778DB7FC-05FF-4DB1-A0E2-FA063BCE84A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0F94EA06-C6AD-4885-887C-E7CC9D8B3C19}"/>
              </a:ext>
            </a:extLst>
          </p:cNvPr>
          <p:cNvSpPr>
            <a:spLocks xmlns:a="http://schemas.openxmlformats.org/drawingml/2006/main" noGrp="1"/>
          </p:cNvSpPr>
          <p:nvPr/>
        </p:nvSpPr>
        <p:spPr>
          <a:xfrm xmlns:a="http://schemas.openxmlformats.org/drawingml/2006/main">
            <a:off x="619125" y="1857375"/>
            <a:ext cx="10572750" cy="1152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手套和水。 Đối chiếu bài đọc để nêu bằng</a:t>
            </a:r>
          </a:p>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chứng.</a:t>
            </a:r>
          </a:p>
        </p:txBody>
      </p:sp>
      <p:sp>
        <p:nvSpPr>
          <p:cNvPr id="5" name="stretch">
            <a:extLst xmlns:a="http://schemas.openxmlformats.org/drawingml/2006/main">
              <a:ext uri="{FF2B5EF4-FFF2-40B4-BE49-F238E27FC236}">
                <a16:creationId xmlns:a16="http://schemas.microsoft.com/office/drawing/2014/main" id="{B24CD92D-36F8-4B3E-9513-8C9193C2D465}"/>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D5960653-7954-4828-BA21-208134B95FD5}"/>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778167789"/>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8EEC333-CD84-43ED-920C-8F6D934E69D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HSK3-47</a:t>
            </a:r>
          </a:p>
        </p:txBody>
      </p:sp>
      <p:sp>
        <p:nvSpPr>
          <p:cNvPr id="2" name="heading">
            <a:extLst xmlns:a="http://schemas.openxmlformats.org/drawingml/2006/main">
              <a:ext uri="{FF2B5EF4-FFF2-40B4-BE49-F238E27FC236}">
                <a16:creationId xmlns:a16="http://schemas.microsoft.com/office/drawing/2014/main" id="{D19AAFDD-8810-4C9D-8571-96689A719F8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E52F8593-CF66-4367-933D-F030CF2A6A2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981A5450-8260-44B6-AB43-BB28CFD9FFB1}"/>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C6ED42AF-566C-4FEA-9E38-F818B0D6D102}"/>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257749181"/>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08576C3-38DE-4A89-928C-325FA13B6C3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HSK3-47</a:t>
            </a:r>
          </a:p>
        </p:txBody>
      </p:sp>
      <p:sp>
        <p:nvSpPr>
          <p:cNvPr id="2" name="heading">
            <a:extLst xmlns:a="http://schemas.openxmlformats.org/drawingml/2006/main">
              <a:ext uri="{FF2B5EF4-FFF2-40B4-BE49-F238E27FC236}">
                <a16:creationId xmlns:a16="http://schemas.microsoft.com/office/drawing/2014/main" id="{15823083-1FA4-43B9-9511-58FBB67B7B2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7BB2C8B6-AC2B-4109-A56E-805952AB9C1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B766CBE9-3441-49C2-B11D-A447A91355D1}"/>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Lập thông báo hoạt động cộng đồng gồm mục đích, giờ, nơi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và vật cần mang. Trả lời câu hỏi của người muốn tham gia.</a:t>
            </a:r>
          </a:p>
        </p:txBody>
      </p:sp>
      <p:sp>
        <p:nvSpPr>
          <p:cNvPr id="5" name="taskrule">
            <a:extLst xmlns:a="http://schemas.openxmlformats.org/drawingml/2006/main">
              <a:ext uri="{FF2B5EF4-FFF2-40B4-BE49-F238E27FC236}">
                <a16:creationId xmlns:a16="http://schemas.microsoft.com/office/drawing/2014/main" id="{88C2BE00-D131-43B6-AF57-C72543EEC3B1}"/>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413140205"/>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C792375-9E50-424E-8CA8-5696E4FDB8A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HSK3-47</a:t>
            </a:r>
          </a:p>
        </p:txBody>
      </p:sp>
      <p:sp>
        <p:nvSpPr>
          <p:cNvPr id="2" name="heading">
            <a:extLst xmlns:a="http://schemas.openxmlformats.org/drawingml/2006/main">
              <a:ext uri="{FF2B5EF4-FFF2-40B4-BE49-F238E27FC236}">
                <a16:creationId xmlns:a16="http://schemas.microsoft.com/office/drawing/2014/main" id="{9EC70CF5-C394-4F28-8970-19896F2A600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BB8DC3B9-1822-4B12-BB99-DE7CB44F377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关"/>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灯"/>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用"/>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水"/>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公"/>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共"/>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969658957"/>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9738A68-FDAE-4B0E-A7A5-66259C61ED7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HSK3-47</a:t>
            </a:r>
          </a:p>
        </p:txBody>
      </p:sp>
      <p:sp>
        <p:nvSpPr>
          <p:cNvPr id="2" name="heading">
            <a:extLst xmlns:a="http://schemas.openxmlformats.org/drawingml/2006/main">
              <a:ext uri="{FF2B5EF4-FFF2-40B4-BE49-F238E27FC236}">
                <a16:creationId xmlns:a16="http://schemas.microsoft.com/office/drawing/2014/main" id="{420699DB-2E14-4005-BFC5-27C8772A00C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01DC3755-F815-445D-8B28-269E3A0025A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98162E54-8A99-4208-9EBC-ABB50F33141A}"/>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90240584-D5AE-424B-9608-38AAD6419EB1}"/>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C0CB820F-7A4A-4F9D-BA2E-F6ACCDA20AE2}"/>
              </a:ext>
            </a:extLst>
            <ns0:hlinkClick xmlns:ns0="http://schemas.openxmlformats.org/drawingml/2006/main" xmlns:ns1="http://schemas.openxmlformats.org/officeDocument/2006/relationships" ns1:id="rIdInteractive3">
              <ns0:snd ns1:embed="rIdEmbeddedAudio4" name="HSK3-47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285992697"/>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CDB7063-765C-40DC-9F99-5B15EC43B02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HSK3-47</a:t>
            </a:r>
          </a:p>
        </p:txBody>
      </p:sp>
      <p:sp>
        <p:nvSpPr>
          <p:cNvPr id="2" name="heading">
            <a:extLst xmlns:a="http://schemas.openxmlformats.org/drawingml/2006/main">
              <a:ext uri="{FF2B5EF4-FFF2-40B4-BE49-F238E27FC236}">
                <a16:creationId xmlns:a16="http://schemas.microsoft.com/office/drawing/2014/main" id="{D055EE36-FC9D-4517-B38B-F0ADC74A3AD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4E7419C8-38FC-42B5-827B-130CDC5C38C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60B4D560-A75D-4874-A61E-B18870D429FE}"/>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2168CB8F-A0E0-41CA-A502-030818B195F2}"/>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983362852"/>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FFDEB7D-365F-4F24-A45B-AACA3A7335D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HSK3-48</a:t>
            </a:r>
          </a:p>
        </p:txBody>
      </p:sp>
      <p:sp>
        <p:nvSpPr>
          <p:cNvPr id="2" name="heading">
            <a:extLst xmlns:a="http://schemas.openxmlformats.org/drawingml/2006/main">
              <a:ext uri="{FF2B5EF4-FFF2-40B4-BE49-F238E27FC236}">
                <a16:creationId xmlns:a16="http://schemas.microsoft.com/office/drawing/2014/main" id="{24D24AEF-04FB-4733-9E9D-8AE64A17D1E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Môi trường và sinh hoạt thành phố</a:t>
            </a:r>
          </a:p>
        </p:txBody>
      </p:sp>
      <p:sp>
        <p:nvSpPr>
          <p:cNvPr id="3" name="page">
            <a:extLst xmlns:a="http://schemas.openxmlformats.org/drawingml/2006/main">
              <a:ext uri="{FF2B5EF4-FFF2-40B4-BE49-F238E27FC236}">
                <a16:creationId xmlns:a16="http://schemas.microsoft.com/office/drawing/2014/main" id="{9D51EB4C-24B1-460B-9D1B-E5F8B64B579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6F5452EA-6EAA-431D-B557-2EA17A123C7C}"/>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môi trường và sinh hoạt</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thành phố và viết sản phẩm ngắn.</a:t>
            </a:r>
          </a:p>
        </p:txBody>
      </p:sp>
      <p:sp>
        <p:nvSpPr>
          <p:cNvPr id="5" name="duration">
            <a:extLst xmlns:a="http://schemas.openxmlformats.org/drawingml/2006/main">
              <a:ext uri="{FF2B5EF4-FFF2-40B4-BE49-F238E27FC236}">
                <a16:creationId xmlns:a16="http://schemas.microsoft.com/office/drawing/2014/main" id="{A85AB2A1-EB74-4D14-823A-DB251946ED5F}"/>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432323324"/>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A98D3DF-0121-4D9D-A595-934C16FA144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HSK3-48</a:t>
            </a:r>
          </a:p>
        </p:txBody>
      </p:sp>
      <p:sp>
        <p:nvSpPr>
          <p:cNvPr id="2" name="heading">
            <a:extLst xmlns:a="http://schemas.openxmlformats.org/drawingml/2006/main">
              <a:ext uri="{FF2B5EF4-FFF2-40B4-BE49-F238E27FC236}">
                <a16:creationId xmlns:a16="http://schemas.microsoft.com/office/drawing/2014/main" id="{3116929E-AD09-40BE-A1F9-ECDEE2F7FEE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B10343B6-69A4-4644-A34F-90B4439EF0D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D9E900E5-EA07-4894-8F48-10A780A949F9}"/>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环境保护     垃圾     分类</a:t>
            </a:r>
          </a:p>
        </p:txBody>
      </p:sp>
      <p:sp>
        <p:nvSpPr>
          <p:cNvPr id="5" name="retrieval">
            <a:extLst xmlns:a="http://schemas.openxmlformats.org/drawingml/2006/main">
              <a:ext uri="{FF2B5EF4-FFF2-40B4-BE49-F238E27FC236}">
                <a16:creationId xmlns:a16="http://schemas.microsoft.com/office/drawing/2014/main" id="{82A1D582-8083-40A2-B1C0-87858144AC2A}"/>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92943060"/>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968051C5-F465-4C37-A06B-31C0876D72E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HSK3-48</a:t>
            </a:r>
          </a:p>
        </p:txBody>
      </p:sp>
      <p:sp>
        <p:nvSpPr>
          <p:cNvPr id="2" name="heading">
            <a:extLst xmlns:a="http://schemas.openxmlformats.org/drawingml/2006/main">
              <a:ext uri="{FF2B5EF4-FFF2-40B4-BE49-F238E27FC236}">
                <a16:creationId xmlns:a16="http://schemas.microsoft.com/office/drawing/2014/main" id="{8E9978F5-B631-4173-BB43-9A0E394E406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9C55D390-5380-45BD-AF06-946F22577C9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065165A2-F0B4-4DA2-94CD-D17F877D8204}"/>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社区</a:t>
            </a:r>
          </a:p>
        </p:txBody>
      </p:sp>
      <p:sp>
        <p:nvSpPr>
          <p:cNvPr id="5" name="py0">
            <a:extLst xmlns:a="http://schemas.openxmlformats.org/drawingml/2006/main">
              <a:ext uri="{FF2B5EF4-FFF2-40B4-BE49-F238E27FC236}">
                <a16:creationId xmlns:a16="http://schemas.microsoft.com/office/drawing/2014/main" id="{3F4E3590-3687-4F03-BC99-5C1214E326C0}"/>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shè qū</a:t>
            </a:r>
          </a:p>
        </p:txBody>
      </p:sp>
      <p:sp>
        <p:nvSpPr>
          <p:cNvPr id="6" name="vi0">
            <a:extLst xmlns:a="http://schemas.openxmlformats.org/drawingml/2006/main">
              <a:ext uri="{FF2B5EF4-FFF2-40B4-BE49-F238E27FC236}">
                <a16:creationId xmlns:a16="http://schemas.microsoft.com/office/drawing/2014/main" id="{D4D98B62-0B0D-4A53-8DD0-FAC94FC36548}"/>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cộng đồng dân cư</a:t>
            </a:r>
          </a:p>
        </p:txBody>
      </p:sp>
      <p:sp>
        <p:nvSpPr>
          <p:cNvPr id="7" name="zh1">
            <a:extLst xmlns:a="http://schemas.openxmlformats.org/drawingml/2006/main">
              <a:ext uri="{FF2B5EF4-FFF2-40B4-BE49-F238E27FC236}">
                <a16:creationId xmlns:a16="http://schemas.microsoft.com/office/drawing/2014/main" id="{0FD3650A-D567-42D3-A1FA-0928164B07B5}"/>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志愿者</a:t>
            </a:r>
          </a:p>
        </p:txBody>
      </p:sp>
      <p:sp>
        <p:nvSpPr>
          <p:cNvPr id="8" name="py1">
            <a:extLst xmlns:a="http://schemas.openxmlformats.org/drawingml/2006/main">
              <a:ext uri="{FF2B5EF4-FFF2-40B4-BE49-F238E27FC236}">
                <a16:creationId xmlns:a16="http://schemas.microsoft.com/office/drawing/2014/main" id="{359B3C9B-C93D-4C29-8263-C23226D281DA}"/>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zhì yuàn zhě</a:t>
            </a:r>
          </a:p>
        </p:txBody>
      </p:sp>
      <p:sp>
        <p:nvSpPr>
          <p:cNvPr id="9" name="vi1">
            <a:extLst xmlns:a="http://schemas.openxmlformats.org/drawingml/2006/main">
              <a:ext uri="{FF2B5EF4-FFF2-40B4-BE49-F238E27FC236}">
                <a16:creationId xmlns:a16="http://schemas.microsoft.com/office/drawing/2014/main" id="{FD4CB379-17EF-4C57-9EB2-FB6A9566BC89}"/>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tình nguyện viên</a:t>
            </a:r>
          </a:p>
        </p:txBody>
      </p:sp>
      <p:sp>
        <p:nvSpPr>
          <p:cNvPr id="10" name="zh2">
            <a:extLst xmlns:a="http://schemas.openxmlformats.org/drawingml/2006/main">
              <a:ext uri="{FF2B5EF4-FFF2-40B4-BE49-F238E27FC236}">
                <a16:creationId xmlns:a16="http://schemas.microsoft.com/office/drawing/2014/main" id="{2812AE23-9693-4D33-AF2B-E96AE5382E9C}"/>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参加活动</a:t>
            </a:r>
          </a:p>
        </p:txBody>
      </p:sp>
      <p:sp>
        <p:nvSpPr>
          <p:cNvPr id="11" name="py2">
            <a:extLst xmlns:a="http://schemas.openxmlformats.org/drawingml/2006/main">
              <a:ext uri="{FF2B5EF4-FFF2-40B4-BE49-F238E27FC236}">
                <a16:creationId xmlns:a16="http://schemas.microsoft.com/office/drawing/2014/main" id="{D4C251CD-572C-46A4-B483-0BEFC10438F7}"/>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cān jiā huó dòng</a:t>
            </a:r>
          </a:p>
        </p:txBody>
      </p:sp>
      <p:sp>
        <p:nvSpPr>
          <p:cNvPr id="12" name="vi2">
            <a:extLst xmlns:a="http://schemas.openxmlformats.org/drawingml/2006/main">
              <a:ext uri="{FF2B5EF4-FFF2-40B4-BE49-F238E27FC236}">
                <a16:creationId xmlns:a16="http://schemas.microsoft.com/office/drawing/2014/main" id="{678BC687-365F-4846-9101-9722BB0394C5}"/>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tham gia hoạt động</a:t>
            </a:r>
          </a:p>
        </p:txBody>
      </p:sp>
      <p:sp>
        <p:nvSpPr>
          <p:cNvPr id="13" name="zh3">
            <a:extLst xmlns:a="http://schemas.openxmlformats.org/drawingml/2006/main">
              <a:ext uri="{FF2B5EF4-FFF2-40B4-BE49-F238E27FC236}">
                <a16:creationId xmlns:a16="http://schemas.microsoft.com/office/drawing/2014/main" id="{43973CC1-26B1-44F4-80B6-1C12851E21DF}"/>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清理</a:t>
            </a:r>
          </a:p>
        </p:txBody>
      </p:sp>
      <p:sp>
        <p:nvSpPr>
          <p:cNvPr id="14" name="py3">
            <a:extLst xmlns:a="http://schemas.openxmlformats.org/drawingml/2006/main">
              <a:ext uri="{FF2B5EF4-FFF2-40B4-BE49-F238E27FC236}">
                <a16:creationId xmlns:a16="http://schemas.microsoft.com/office/drawing/2014/main" id="{25173107-F319-414D-903B-3589C3A7CCBE}"/>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qīng lǐ</a:t>
            </a:r>
          </a:p>
        </p:txBody>
      </p:sp>
      <p:sp>
        <p:nvSpPr>
          <p:cNvPr id="15" name="vi3">
            <a:extLst xmlns:a="http://schemas.openxmlformats.org/drawingml/2006/main">
              <a:ext uri="{FF2B5EF4-FFF2-40B4-BE49-F238E27FC236}">
                <a16:creationId xmlns:a16="http://schemas.microsoft.com/office/drawing/2014/main" id="{A1F12A80-7672-46D6-A49A-457FC4E11EA6}"/>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dọn sạch</a:t>
            </a:r>
          </a:p>
        </p:txBody>
      </p:sp>
      <p:sp>
        <p:nvSpPr>
          <p:cNvPr id="16" name="zh4">
            <a:extLst xmlns:a="http://schemas.openxmlformats.org/drawingml/2006/main">
              <a:ext uri="{FF2B5EF4-FFF2-40B4-BE49-F238E27FC236}">
                <a16:creationId xmlns:a16="http://schemas.microsoft.com/office/drawing/2014/main" id="{11564480-7DDF-47E9-9CC7-2590009F5484}"/>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保持</a:t>
            </a:r>
          </a:p>
        </p:txBody>
      </p:sp>
      <p:sp>
        <p:nvSpPr>
          <p:cNvPr id="17" name="py4">
            <a:extLst xmlns:a="http://schemas.openxmlformats.org/drawingml/2006/main">
              <a:ext uri="{FF2B5EF4-FFF2-40B4-BE49-F238E27FC236}">
                <a16:creationId xmlns:a16="http://schemas.microsoft.com/office/drawing/2014/main" id="{7890AC5C-24AC-41C0-A4C0-BEC4E7FAA22E}"/>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bǎo chí</a:t>
            </a:r>
          </a:p>
        </p:txBody>
      </p:sp>
      <p:sp>
        <p:nvSpPr>
          <p:cNvPr id="18" name="vi4">
            <a:extLst xmlns:a="http://schemas.openxmlformats.org/drawingml/2006/main">
              <a:ext uri="{FF2B5EF4-FFF2-40B4-BE49-F238E27FC236}">
                <a16:creationId xmlns:a16="http://schemas.microsoft.com/office/drawing/2014/main" id="{1D344F76-BC51-4CC7-92A5-452BAE789996}"/>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giữ</a:t>
            </a:r>
          </a:p>
        </p:txBody>
      </p:sp>
      <p:sp>
        <p:nvSpPr>
          <p:cNvPr id="19" name="zh5">
            <a:extLst xmlns:a="http://schemas.openxmlformats.org/drawingml/2006/main">
              <a:ext uri="{FF2B5EF4-FFF2-40B4-BE49-F238E27FC236}">
                <a16:creationId xmlns:a16="http://schemas.microsoft.com/office/drawing/2014/main" id="{9B3806E1-462F-4D73-AF7E-8E271513A556}"/>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干净整齐</a:t>
            </a:r>
          </a:p>
        </p:txBody>
      </p:sp>
      <p:sp>
        <p:nvSpPr>
          <p:cNvPr id="20" name="py5">
            <a:extLst xmlns:a="http://schemas.openxmlformats.org/drawingml/2006/main">
              <a:ext uri="{FF2B5EF4-FFF2-40B4-BE49-F238E27FC236}">
                <a16:creationId xmlns:a16="http://schemas.microsoft.com/office/drawing/2014/main" id="{5244CE7E-8D8A-43C5-9AAA-38FDEB3E698E}"/>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gān jìng zhěng qí</a:t>
            </a:r>
          </a:p>
        </p:txBody>
      </p:sp>
      <p:sp>
        <p:nvSpPr>
          <p:cNvPr id="21" name="vi5">
            <a:extLst xmlns:a="http://schemas.openxmlformats.org/drawingml/2006/main">
              <a:ext uri="{FF2B5EF4-FFF2-40B4-BE49-F238E27FC236}">
                <a16:creationId xmlns:a16="http://schemas.microsoft.com/office/drawing/2014/main" id="{F38C4FDC-E1A5-40C4-A1ED-5F11FE1FFB26}"/>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sạch ngăn nắp</a:t>
            </a:r>
          </a:p>
        </p:txBody>
      </p:sp>
      <p:sp>
        <p:nvSpPr>
          <p:cNvPr id="22" name="zh6">
            <a:extLst xmlns:a="http://schemas.openxmlformats.org/drawingml/2006/main">
              <a:ext uri="{FF2B5EF4-FFF2-40B4-BE49-F238E27FC236}">
                <a16:creationId xmlns:a16="http://schemas.microsoft.com/office/drawing/2014/main" id="{D4FFF651-971C-4808-8176-20AAD32F8E52}"/>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从小事做起</a:t>
            </a:r>
          </a:p>
        </p:txBody>
      </p:sp>
      <p:sp>
        <p:nvSpPr>
          <p:cNvPr id="23" name="py6">
            <a:extLst xmlns:a="http://schemas.openxmlformats.org/drawingml/2006/main">
              <a:ext uri="{FF2B5EF4-FFF2-40B4-BE49-F238E27FC236}">
                <a16:creationId xmlns:a16="http://schemas.microsoft.com/office/drawing/2014/main" id="{CB6325A2-370B-4ABC-8FED-7474871C9970}"/>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cóng xiǎo shì zuò qǐ</a:t>
            </a:r>
          </a:p>
        </p:txBody>
      </p:sp>
      <p:sp>
        <p:nvSpPr>
          <p:cNvPr id="24" name="vi6">
            <a:extLst xmlns:a="http://schemas.openxmlformats.org/drawingml/2006/main">
              <a:ext uri="{FF2B5EF4-FFF2-40B4-BE49-F238E27FC236}">
                <a16:creationId xmlns:a16="http://schemas.microsoft.com/office/drawing/2014/main" id="{C263CF3A-EA81-4B1C-AFC2-47DD59F5E58B}"/>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bắt đầu việc nhỏ</a:t>
            </a:r>
          </a:p>
        </p:txBody>
      </p:sp>
      <p:sp>
        <p:nvSpPr>
          <p:cNvPr id="25" name="zh7">
            <a:extLst xmlns:a="http://schemas.openxmlformats.org/drawingml/2006/main">
              <a:ext uri="{FF2B5EF4-FFF2-40B4-BE49-F238E27FC236}">
                <a16:creationId xmlns:a16="http://schemas.microsoft.com/office/drawing/2014/main" id="{189C74D1-8E96-4EBA-A5F2-443BC6C45608}"/>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影响</a:t>
            </a:r>
          </a:p>
        </p:txBody>
      </p:sp>
      <p:sp>
        <p:nvSpPr>
          <p:cNvPr id="26" name="py7">
            <a:extLst xmlns:a="http://schemas.openxmlformats.org/drawingml/2006/main">
              <a:ext uri="{FF2B5EF4-FFF2-40B4-BE49-F238E27FC236}">
                <a16:creationId xmlns:a16="http://schemas.microsoft.com/office/drawing/2014/main" id="{0A52DAD7-095B-4B9F-9E18-14C060D156B0}"/>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yǐngxiǎng</a:t>
            </a:r>
          </a:p>
        </p:txBody>
      </p:sp>
      <p:sp>
        <p:nvSpPr>
          <p:cNvPr id="27" name="vi7">
            <a:extLst xmlns:a="http://schemas.openxmlformats.org/drawingml/2006/main">
              <a:ext uri="{FF2B5EF4-FFF2-40B4-BE49-F238E27FC236}">
                <a16:creationId xmlns:a16="http://schemas.microsoft.com/office/drawing/2014/main" id="{DDF11DAF-2ABA-4A96-867B-103763D32200}"/>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ảnh hưởng</a:t>
            </a:r>
          </a:p>
        </p:txBody>
      </p:sp>
    </p:spTree>
    <p:extLst>
      <p:ext uri="{BB962C8B-B14F-4D97-AF65-F5344CB8AC3E}">
        <p14:creationId xmlns:p14="http://schemas.microsoft.com/office/powerpoint/2010/main" val="123240111"/>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9" name="course">
            <a:extLst xmlns:a="http://schemas.openxmlformats.org/drawingml/2006/main">
              <a:ext uri="{FF2B5EF4-FFF2-40B4-BE49-F238E27FC236}">
                <a16:creationId xmlns:a16="http://schemas.microsoft.com/office/drawing/2014/main" id="{4556F45F-62A9-4D3E-86B2-5F0099F38ED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HSK3-48</a:t>
            </a:r>
          </a:p>
        </p:txBody>
      </p:sp>
      <p:sp>
        <p:nvSpPr>
          <p:cNvPr id="2" name="heading">
            <a:extLst xmlns:a="http://schemas.openxmlformats.org/drawingml/2006/main">
              <a:ext uri="{FF2B5EF4-FFF2-40B4-BE49-F238E27FC236}">
                <a16:creationId xmlns:a16="http://schemas.microsoft.com/office/drawing/2014/main" id="{7D717D09-6D2F-4BE3-906C-3145B9CB464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DDD02355-398A-45EB-A09B-6EF935C988D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751F18BE-C0E6-4EE2-9F8E-3890164A82E4}"/>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词典</a:t>
            </a:r>
          </a:p>
        </p:txBody>
      </p:sp>
      <p:sp>
        <p:nvSpPr>
          <p:cNvPr id="5" name="py0">
            <a:extLst xmlns:a="http://schemas.openxmlformats.org/drawingml/2006/main">
              <a:ext uri="{FF2B5EF4-FFF2-40B4-BE49-F238E27FC236}">
                <a16:creationId xmlns:a16="http://schemas.microsoft.com/office/drawing/2014/main" id="{327D7684-5733-4A33-AB30-74F03477B1EB}"/>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cídiǎn</a:t>
            </a:r>
          </a:p>
        </p:txBody>
      </p:sp>
      <p:sp>
        <p:nvSpPr>
          <p:cNvPr id="6" name="vi0">
            <a:extLst xmlns:a="http://schemas.openxmlformats.org/drawingml/2006/main">
              <a:ext uri="{FF2B5EF4-FFF2-40B4-BE49-F238E27FC236}">
                <a16:creationId xmlns:a16="http://schemas.microsoft.com/office/drawing/2014/main" id="{3614BFA0-24A6-4B27-BA69-C4078A60B6A0}"/>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từ điển</a:t>
            </a:r>
          </a:p>
        </p:txBody>
      </p:sp>
      <p:sp>
        <p:nvSpPr>
          <p:cNvPr id="7" name="zh1">
            <a:extLst xmlns:a="http://schemas.openxmlformats.org/drawingml/2006/main">
              <a:ext uri="{FF2B5EF4-FFF2-40B4-BE49-F238E27FC236}">
                <a16:creationId xmlns:a16="http://schemas.microsoft.com/office/drawing/2014/main" id="{FD1FF432-A42D-4E22-BCAB-DCFC89BCA4AF}"/>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河</a:t>
            </a:r>
          </a:p>
        </p:txBody>
      </p:sp>
      <p:sp>
        <p:nvSpPr>
          <p:cNvPr id="8" name="py1">
            <a:extLst xmlns:a="http://schemas.openxmlformats.org/drawingml/2006/main">
              <a:ext uri="{FF2B5EF4-FFF2-40B4-BE49-F238E27FC236}">
                <a16:creationId xmlns:a16="http://schemas.microsoft.com/office/drawing/2014/main" id="{101563B2-2628-460E-972B-A5DA8F0DE124}"/>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hé</a:t>
            </a:r>
          </a:p>
        </p:txBody>
      </p:sp>
      <p:sp>
        <p:nvSpPr>
          <p:cNvPr id="9" name="vi1">
            <a:extLst xmlns:a="http://schemas.openxmlformats.org/drawingml/2006/main">
              <a:ext uri="{FF2B5EF4-FFF2-40B4-BE49-F238E27FC236}">
                <a16:creationId xmlns:a16="http://schemas.microsoft.com/office/drawing/2014/main" id="{4EFE6382-D5D2-4F46-A684-41E4F67F1D0A}"/>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sông</a:t>
            </a:r>
          </a:p>
        </p:txBody>
      </p:sp>
      <p:sp>
        <p:nvSpPr>
          <p:cNvPr id="10" name="zh2">
            <a:extLst xmlns:a="http://schemas.openxmlformats.org/drawingml/2006/main">
              <a:ext uri="{FF2B5EF4-FFF2-40B4-BE49-F238E27FC236}">
                <a16:creationId xmlns:a16="http://schemas.microsoft.com/office/drawing/2014/main" id="{5C86C7C2-D11B-43A6-B7EA-2F2938A19433}"/>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聊</a:t>
            </a:r>
          </a:p>
        </p:txBody>
      </p:sp>
      <p:sp>
        <p:nvSpPr>
          <p:cNvPr id="11" name="py2">
            <a:extLst xmlns:a="http://schemas.openxmlformats.org/drawingml/2006/main">
              <a:ext uri="{FF2B5EF4-FFF2-40B4-BE49-F238E27FC236}">
                <a16:creationId xmlns:a16="http://schemas.microsoft.com/office/drawing/2014/main" id="{93FFAAB8-4A5D-43E8-A669-F8F1FEE9265D}"/>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liáo</a:t>
            </a:r>
          </a:p>
        </p:txBody>
      </p:sp>
      <p:sp>
        <p:nvSpPr>
          <p:cNvPr id="12" name="vi2">
            <a:extLst xmlns:a="http://schemas.openxmlformats.org/drawingml/2006/main">
              <a:ext uri="{FF2B5EF4-FFF2-40B4-BE49-F238E27FC236}">
                <a16:creationId xmlns:a16="http://schemas.microsoft.com/office/drawing/2014/main" id="{9E69462F-8736-4677-B064-5B905179992F}"/>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trò chuyện</a:t>
            </a:r>
          </a:p>
        </p:txBody>
      </p:sp>
      <p:sp>
        <p:nvSpPr>
          <p:cNvPr id="13" name="zh3">
            <a:extLst xmlns:a="http://schemas.openxmlformats.org/drawingml/2006/main">
              <a:ext uri="{FF2B5EF4-FFF2-40B4-BE49-F238E27FC236}">
                <a16:creationId xmlns:a16="http://schemas.microsoft.com/office/drawing/2014/main" id="{2D4EEC87-010F-4132-8F29-7E405643BD9B}"/>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世界</a:t>
            </a:r>
          </a:p>
        </p:txBody>
      </p:sp>
      <p:sp>
        <p:nvSpPr>
          <p:cNvPr id="14" name="py3">
            <a:extLst xmlns:a="http://schemas.openxmlformats.org/drawingml/2006/main">
              <a:ext uri="{FF2B5EF4-FFF2-40B4-BE49-F238E27FC236}">
                <a16:creationId xmlns:a16="http://schemas.microsoft.com/office/drawing/2014/main" id="{70AF4A8D-8741-44C7-9AF6-C1F1E358F97F}"/>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shìjiè</a:t>
            </a:r>
          </a:p>
        </p:txBody>
      </p:sp>
      <p:sp>
        <p:nvSpPr>
          <p:cNvPr id="15" name="vi3">
            <a:extLst xmlns:a="http://schemas.openxmlformats.org/drawingml/2006/main">
              <a:ext uri="{FF2B5EF4-FFF2-40B4-BE49-F238E27FC236}">
                <a16:creationId xmlns:a16="http://schemas.microsoft.com/office/drawing/2014/main" id="{29C4F3BA-AF48-44C6-BDBA-76E4768AC654}"/>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thế giới</a:t>
            </a:r>
          </a:p>
        </p:txBody>
      </p:sp>
      <p:sp>
        <p:nvSpPr>
          <p:cNvPr id="16" name="zh4">
            <a:extLst xmlns:a="http://schemas.openxmlformats.org/drawingml/2006/main">
              <a:ext uri="{FF2B5EF4-FFF2-40B4-BE49-F238E27FC236}">
                <a16:creationId xmlns:a16="http://schemas.microsoft.com/office/drawing/2014/main" id="{CCF3F2C2-B23B-4DCC-B5E3-3665A47C1543}"/>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牙刷</a:t>
            </a:r>
          </a:p>
        </p:txBody>
      </p:sp>
      <p:sp>
        <p:nvSpPr>
          <p:cNvPr id="17" name="py4">
            <a:extLst xmlns:a="http://schemas.openxmlformats.org/drawingml/2006/main">
              <a:ext uri="{FF2B5EF4-FFF2-40B4-BE49-F238E27FC236}">
                <a16:creationId xmlns:a16="http://schemas.microsoft.com/office/drawing/2014/main" id="{189A9B42-9BAE-4266-8B3C-1E3E7B9A7ABF}"/>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yáshuā</a:t>
            </a:r>
          </a:p>
        </p:txBody>
      </p:sp>
      <p:sp>
        <p:nvSpPr>
          <p:cNvPr id="18" name="vi4">
            <a:extLst xmlns:a="http://schemas.openxmlformats.org/drawingml/2006/main">
              <a:ext uri="{FF2B5EF4-FFF2-40B4-BE49-F238E27FC236}">
                <a16:creationId xmlns:a16="http://schemas.microsoft.com/office/drawing/2014/main" id="{C6A1BB23-E5E8-4BA5-94E0-6A3038C21C6B}"/>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bàn chải răng</a:t>
            </a:r>
          </a:p>
        </p:txBody>
      </p:sp>
    </p:spTree>
    <p:extLst>
      <p:ext uri="{BB962C8B-B14F-4D97-AF65-F5344CB8AC3E}">
        <p14:creationId xmlns:p14="http://schemas.microsoft.com/office/powerpoint/2010/main" val="81095180"/>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3B286D0-FBAC-45D7-A423-950CB6C9196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HSK3-48</a:t>
            </a:r>
          </a:p>
        </p:txBody>
      </p:sp>
      <p:sp>
        <p:nvSpPr>
          <p:cNvPr id="2" name="heading">
            <a:extLst xmlns:a="http://schemas.openxmlformats.org/drawingml/2006/main">
              <a:ext uri="{FF2B5EF4-FFF2-40B4-BE49-F238E27FC236}">
                <a16:creationId xmlns:a16="http://schemas.microsoft.com/office/drawing/2014/main" id="{AC070137-AFC1-445C-A7D2-16F28A8B6D2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5FD4EA85-C77E-42F3-8913-062D750D71A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1C26A9CF-C0AC-44EA-A481-0A8BFBF3DFC6}"/>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从……做起</a:t>
            </a:r>
          </a:p>
        </p:txBody>
      </p:sp>
      <p:sp>
        <p:nvSpPr>
          <p:cNvPr id="5" name="rule">
            <a:extLst xmlns:a="http://schemas.openxmlformats.org/drawingml/2006/main">
              <a:ext uri="{FF2B5EF4-FFF2-40B4-BE49-F238E27FC236}">
                <a16:creationId xmlns:a16="http://schemas.microsoft.com/office/drawing/2014/main" id="{188869BC-37F9-45E0-A338-059C9386FFC0}"/>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我们从小事做起。 Chúng ta bắt đầu từ việc nhỏ.</a:t>
            </a:r>
          </a:p>
        </p:txBody>
      </p:sp>
    </p:spTree>
    <p:extLst>
      <p:ext uri="{BB962C8B-B14F-4D97-AF65-F5344CB8AC3E}">
        <p14:creationId xmlns:p14="http://schemas.microsoft.com/office/powerpoint/2010/main" val="2100627196"/>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9287C08-BBC8-456F-BA59-C4DED47C18F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HSK3-48</a:t>
            </a:r>
          </a:p>
        </p:txBody>
      </p:sp>
      <p:sp>
        <p:nvSpPr>
          <p:cNvPr id="2" name="heading">
            <a:extLst xmlns:a="http://schemas.openxmlformats.org/drawingml/2006/main">
              <a:ext uri="{FF2B5EF4-FFF2-40B4-BE49-F238E27FC236}">
                <a16:creationId xmlns:a16="http://schemas.microsoft.com/office/drawing/2014/main" id="{A62F9195-698F-44DB-ABAE-9021B5B6B28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1C8EA43C-AA4C-4588-AE06-26A6B76478C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E7CB412E-1804-4CE1-8A6B-BD28A19C11D2}"/>
              </a:ext>
            </a:extLst>
            <ns0:hlinkClick xmlns:ns0="http://schemas.openxmlformats.org/drawingml/2006/main" xmlns:ns1="http://schemas.openxmlformats.org/officeDocument/2006/relationships" ns1:id="rIdInteractive3">
              <ns0:snd ns1:embed="rIdEmbeddedAudio4" name="HSK3-48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C1BB490D-63A6-488D-BAE8-78687AEBE73D}"/>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9DC886DC-766D-4497-939F-EA9DC8AF1692}"/>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420012993"/>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A6E0B3A-8AEE-4C87-86D7-6A39452956B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HSK3-48</a:t>
            </a:r>
          </a:p>
        </p:txBody>
      </p:sp>
      <p:sp>
        <p:nvSpPr>
          <p:cNvPr id="2" name="heading">
            <a:extLst xmlns:a="http://schemas.openxmlformats.org/drawingml/2006/main">
              <a:ext uri="{FF2B5EF4-FFF2-40B4-BE49-F238E27FC236}">
                <a16:creationId xmlns:a16="http://schemas.microsoft.com/office/drawing/2014/main" id="{1784F571-E6CB-4C61-9B79-21E8F8C5ECD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1733A642-10C9-4E0A-9407-607A41AC48D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E828BD42-B41E-4CA1-A153-006D789DA115}"/>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社区星期天上午组织清理公园。志愿者八点在公园门口集合，带手套和水。小安决定</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参加。</a:t>
            </a:r>
          </a:p>
        </p:txBody>
      </p:sp>
      <p:sp>
        <p:nvSpPr>
          <p:cNvPr id="5" name="q0">
            <a:extLst xmlns:a="http://schemas.openxmlformats.org/drawingml/2006/main">
              <a:ext uri="{FF2B5EF4-FFF2-40B4-BE49-F238E27FC236}">
                <a16:creationId xmlns:a16="http://schemas.microsoft.com/office/drawing/2014/main" id="{1C7F6735-27A9-412F-B41B-12B9A96FEC7C}"/>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什么时候集合？</a:t>
            </a:r>
          </a:p>
        </p:txBody>
      </p:sp>
      <p:sp>
        <p:nvSpPr>
          <p:cNvPr id="6" name="q1">
            <a:extLst xmlns:a="http://schemas.openxmlformats.org/drawingml/2006/main">
              <a:ext uri="{FF2B5EF4-FFF2-40B4-BE49-F238E27FC236}">
                <a16:creationId xmlns:a16="http://schemas.microsoft.com/office/drawing/2014/main" id="{1D6F5980-6467-4F29-A594-BD925F209DDE}"/>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要带什么？</a:t>
            </a:r>
          </a:p>
        </p:txBody>
      </p:sp>
    </p:spTree>
    <p:extLst>
      <p:ext uri="{BB962C8B-B14F-4D97-AF65-F5344CB8AC3E}">
        <p14:creationId xmlns:p14="http://schemas.microsoft.com/office/powerpoint/2010/main" val="1748099607"/>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D86369D3-A1B9-4CE5-ADF0-5663BBBCCFC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HSK3-48</a:t>
            </a:r>
          </a:p>
        </p:txBody>
      </p:sp>
      <p:sp>
        <p:nvSpPr>
          <p:cNvPr id="2" name="heading">
            <a:extLst xmlns:a="http://schemas.openxmlformats.org/drawingml/2006/main">
              <a:ext uri="{FF2B5EF4-FFF2-40B4-BE49-F238E27FC236}">
                <a16:creationId xmlns:a16="http://schemas.microsoft.com/office/drawing/2014/main" id="{25A54E90-E0D6-465D-B351-B96A97C7A00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907494C2-2FF9-40AA-9948-5065C471357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5A8A7EE9-1328-4754-9805-FA58B92EB091}"/>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E9A54390-EFB0-4681-8284-FDA914AAC4E7}"/>
              </a:ext>
            </a:extLst>
            <ns0:hlinkClick xmlns:ns0="http://schemas.openxmlformats.org/drawingml/2006/main" xmlns:ns1="http://schemas.openxmlformats.org/officeDocument/2006/relationships" ns1:id="rIdInteractive3">
              <ns0:snd ns1:embed="rIdEmbeddedAudio4" name="HSK3-48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95A64EF5-B8B7-443F-B190-9C01AB7AE013}"/>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志愿者</a:t>
            </a:r>
          </a:p>
        </p:txBody>
      </p:sp>
      <p:sp>
        <p:nvSpPr>
          <p:cNvPr id="7" name="choice_1">
            <a:extLst xmlns:a="http://schemas.openxmlformats.org/drawingml/2006/main">
              <a:ext uri="{FF2B5EF4-FFF2-40B4-BE49-F238E27FC236}">
                <a16:creationId xmlns:a16="http://schemas.microsoft.com/office/drawing/2014/main" id="{66491036-6144-400D-B2EF-F0FAE8025EDE}"/>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参加活动</a:t>
            </a:r>
          </a:p>
        </p:txBody>
      </p:sp>
      <p:sp>
        <p:nvSpPr>
          <p:cNvPr id="8" name="choice_2">
            <a:extLst xmlns:a="http://schemas.openxmlformats.org/drawingml/2006/main">
              <a:ext uri="{FF2B5EF4-FFF2-40B4-BE49-F238E27FC236}">
                <a16:creationId xmlns:a16="http://schemas.microsoft.com/office/drawing/2014/main" id="{A8868A4A-311D-412E-94CA-9C31920817A5}"/>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社区</a:t>
            </a:r>
          </a:p>
        </p:txBody>
      </p:sp>
    </p:spTree>
    <p:extLst>
      <p:ext uri="{BB962C8B-B14F-4D97-AF65-F5344CB8AC3E}">
        <p14:creationId xmlns:p14="http://schemas.microsoft.com/office/powerpoint/2010/main" val="1707242537"/>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EDC823D-9258-4D9D-B28A-B9EDE31B19E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HSK3-48</a:t>
            </a:r>
          </a:p>
        </p:txBody>
      </p:sp>
      <p:sp>
        <p:nvSpPr>
          <p:cNvPr id="2" name="heading">
            <a:extLst xmlns:a="http://schemas.openxmlformats.org/drawingml/2006/main">
              <a:ext uri="{FF2B5EF4-FFF2-40B4-BE49-F238E27FC236}">
                <a16:creationId xmlns:a16="http://schemas.microsoft.com/office/drawing/2014/main" id="{C8BD42D2-E5FF-4536-854E-786E90E976D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49592F40-DB8A-4F05-94BE-05FDF2F6328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C5F3BED3-D67D-4277-ADB6-72EB890C1CBB}"/>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社区 (shè qū).</a:t>
            </a:r>
          </a:p>
        </p:txBody>
      </p:sp>
      <p:sp>
        <p:nvSpPr>
          <p:cNvPr id="5" name="stretch">
            <a:extLst xmlns:a="http://schemas.openxmlformats.org/drawingml/2006/main">
              <a:ext uri="{FF2B5EF4-FFF2-40B4-BE49-F238E27FC236}">
                <a16:creationId xmlns:a16="http://schemas.microsoft.com/office/drawing/2014/main" id="{D3FD4CAF-3466-4916-8EB6-CC8D5E4B7DD1}"/>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F57A8B34-6B53-41E5-B910-C4028092D4B9}"/>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676901451"/>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4FB0087-A8B8-475B-AF5F-B93FAC7F498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HSK3-48</a:t>
            </a:r>
          </a:p>
        </p:txBody>
      </p:sp>
      <p:sp>
        <p:nvSpPr>
          <p:cNvPr id="2" name="heading">
            <a:extLst xmlns:a="http://schemas.openxmlformats.org/drawingml/2006/main">
              <a:ext uri="{FF2B5EF4-FFF2-40B4-BE49-F238E27FC236}">
                <a16:creationId xmlns:a16="http://schemas.microsoft.com/office/drawing/2014/main" id="{39622BEA-D0EC-4500-A168-34B5FB8FEBE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F3ED1089-62F5-4424-A299-4BE3B18E8F1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0FEEAF76-1347-4029-8916-569121218A2F}"/>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16F6D2A9-4B79-48B9-B1D9-6182B84B91B0}"/>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968140400"/>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2C40349-F549-46EC-9600-1116D50D9A8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HSK3-48</a:t>
            </a:r>
          </a:p>
        </p:txBody>
      </p:sp>
      <p:sp>
        <p:nvSpPr>
          <p:cNvPr id="2" name="heading">
            <a:extLst xmlns:a="http://schemas.openxmlformats.org/drawingml/2006/main">
              <a:ext uri="{FF2B5EF4-FFF2-40B4-BE49-F238E27FC236}">
                <a16:creationId xmlns:a16="http://schemas.microsoft.com/office/drawing/2014/main" id="{7427E36F-0682-4B18-AC8B-20259B06455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4E67D240-064C-4F68-B129-4980AD94455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7C0388DB-EB78-4862-B014-C4FE5A637CCD}"/>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Lập thông báo hoạt động cộng đồng gồm mục đích, giờ, nơi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và vật cần mang. Trả lời câu hỏi của người muốn tham gia.</a:t>
            </a:r>
          </a:p>
        </p:txBody>
      </p:sp>
      <p:sp>
        <p:nvSpPr>
          <p:cNvPr id="5" name="taskrule">
            <a:extLst xmlns:a="http://schemas.openxmlformats.org/drawingml/2006/main">
              <a:ext uri="{FF2B5EF4-FFF2-40B4-BE49-F238E27FC236}">
                <a16:creationId xmlns:a16="http://schemas.microsoft.com/office/drawing/2014/main" id="{771EE494-58F2-4FD7-96EF-C4DE497B3A79}"/>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537533433"/>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BF26F0C-4E9A-4C38-A968-D4E10F8996C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HSK3-48</a:t>
            </a:r>
          </a:p>
        </p:txBody>
      </p:sp>
      <p:sp>
        <p:nvSpPr>
          <p:cNvPr id="2" name="heading">
            <a:extLst xmlns:a="http://schemas.openxmlformats.org/drawingml/2006/main">
              <a:ext uri="{FF2B5EF4-FFF2-40B4-BE49-F238E27FC236}">
                <a16:creationId xmlns:a16="http://schemas.microsoft.com/office/drawing/2014/main" id="{5F7840DD-12C0-4616-8CDE-08B4D07B2F6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8D711242-6837-4289-847F-73367F63BDB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社"/>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区"/>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志"/>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愿"/>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者"/>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参"/>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488893840"/>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4AD5A84-0DDA-446C-95C6-93AD5A0BAA5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HSK3-48</a:t>
            </a:r>
          </a:p>
        </p:txBody>
      </p:sp>
      <p:sp>
        <p:nvSpPr>
          <p:cNvPr id="2" name="heading">
            <a:extLst xmlns:a="http://schemas.openxmlformats.org/drawingml/2006/main">
              <a:ext uri="{FF2B5EF4-FFF2-40B4-BE49-F238E27FC236}">
                <a16:creationId xmlns:a16="http://schemas.microsoft.com/office/drawing/2014/main" id="{B574DF7D-3548-4220-94C1-12C336AC9D4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246C4F2F-9936-4851-A603-8FCC3EA7131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A225A280-40F8-42AC-82E7-9B809B310600}"/>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16023034-8670-428F-AE7D-771746CC367D}"/>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F8EAE578-D3FF-4E60-9256-445E1E992DBC}"/>
              </a:ext>
            </a:extLst>
            <ns0:hlinkClick xmlns:ns0="http://schemas.openxmlformats.org/drawingml/2006/main" xmlns:ns1="http://schemas.openxmlformats.org/officeDocument/2006/relationships" ns1:id="rIdInteractive3">
              <ns0:snd ns1:embed="rIdEmbeddedAudio4" name="HSK3-48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107849469"/>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B52505A-C041-4C12-BC59-CF6C203E7B1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HSK3-48</a:t>
            </a:r>
          </a:p>
        </p:txBody>
      </p:sp>
      <p:sp>
        <p:nvSpPr>
          <p:cNvPr id="2" name="heading">
            <a:extLst xmlns:a="http://schemas.openxmlformats.org/drawingml/2006/main">
              <a:ext uri="{FF2B5EF4-FFF2-40B4-BE49-F238E27FC236}">
                <a16:creationId xmlns:a16="http://schemas.microsoft.com/office/drawing/2014/main" id="{73ED5C9F-5BE0-4CDF-A850-CD183651E92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3F0B43AF-B1A8-4B14-BFAF-C58AED5DFA6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9F19EE94-9E1A-44E0-8972-8ADC16EEA46E}"/>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DC0D2901-1754-47D0-936D-CB8250499962}"/>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8377618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2026-10-18T07:29:49.2130000Z</dcterms:created>
  <dcterms:modified xsi:type="dcterms:W3CDTF">2026-10-18T07:29:49.2130000Z</dcterms:modified>
</coreProperties>
</file>