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fd658132def64fb9" /><Relationship Type="http://schemas.openxmlformats.org/officeDocument/2006/relationships/extended-properties" Target="/docProps/app.xml" Id="Rb20c97810dde47e6" /><Relationship Type="http://schemas.openxmlformats.org/officeDocument/2006/relationships/officeDocument" Target="/ppt/presentation.xml" Id="Rb1a64369eb514ddb" /></Relationships>
</file>

<file path=ppt/presentation.xml><?xml version="1.0" encoding="utf-8"?>
<p:presentation xmlns:p="http://schemas.openxmlformats.org/presentationml/2006/main">
  <p:sldMasterIdLst>
    <p:sldMasterId xmlns:r="http://schemas.openxmlformats.org/officeDocument/2006/relationships" id="2147483648" r:id="R2ad324ac5a454a0f"/>
  </p:sldMasterIdLst>
  <p:notesMasterIdLst>
    <p:notesMasterId xmlns:r="http://schemas.openxmlformats.org/officeDocument/2006/relationships" r:id="Rfb95ea02510c4091"/>
  </p:notesMasterIdLst>
  <p:sldIdLst>
    <p:sldId xmlns:r="http://schemas.openxmlformats.org/officeDocument/2006/relationships" id="256" r:id="R386b9605adf444ef"/>
    <p:sldId xmlns:r="http://schemas.openxmlformats.org/officeDocument/2006/relationships" id="257" r:id="R3cfbb246f7154988"/>
    <p:sldId xmlns:r="http://schemas.openxmlformats.org/officeDocument/2006/relationships" id="258" r:id="Ra240d8e708ca4d6d"/>
    <p:sldId xmlns:r="http://schemas.openxmlformats.org/officeDocument/2006/relationships" id="259" r:id="Rd947950fcb014ea2"/>
    <p:sldId xmlns:r="http://schemas.openxmlformats.org/officeDocument/2006/relationships" id="260" r:id="R7f8e442b43bb46cc"/>
    <p:sldId xmlns:r="http://schemas.openxmlformats.org/officeDocument/2006/relationships" id="261" r:id="Rb0f54936269b4175"/>
    <p:sldId xmlns:r="http://schemas.openxmlformats.org/officeDocument/2006/relationships" id="262" r:id="R706e1132ac024ad2"/>
    <p:sldId xmlns:r="http://schemas.openxmlformats.org/officeDocument/2006/relationships" id="263" r:id="Re4ce218335c64384"/>
    <p:sldId xmlns:r="http://schemas.openxmlformats.org/officeDocument/2006/relationships" id="264" r:id="Rf0e7fdf987804c2f"/>
    <p:sldId xmlns:r="http://schemas.openxmlformats.org/officeDocument/2006/relationships" id="265" r:id="R97b7e66c35754d17"/>
    <p:sldId xmlns:r="http://schemas.openxmlformats.org/officeDocument/2006/relationships" id="266" r:id="Rff0e268d697c42d1"/>
    <p:sldId xmlns:r="http://schemas.openxmlformats.org/officeDocument/2006/relationships" id="267" r:id="Ra5550cd66ec247ba"/>
    <p:sldId xmlns:r="http://schemas.openxmlformats.org/officeDocument/2006/relationships" id="268" r:id="Re6b2350627114973"/>
    <p:sldId xmlns:r="http://schemas.openxmlformats.org/officeDocument/2006/relationships" id="269" r:id="R103ae7b08c5a4be7"/>
    <p:sldId xmlns:r="http://schemas.openxmlformats.org/officeDocument/2006/relationships" id="270" r:id="Rca5490d8b9c64db0"/>
    <p:sldId xmlns:r="http://schemas.openxmlformats.org/officeDocument/2006/relationships" id="271" r:id="R24a4838b2a784439"/>
    <p:sldId xmlns:r="http://schemas.openxmlformats.org/officeDocument/2006/relationships" id="272" r:id="R204e665165034231"/>
    <p:sldId xmlns:r="http://schemas.openxmlformats.org/officeDocument/2006/relationships" id="273" r:id="R410a0f9d07c741ed"/>
    <p:sldId xmlns:r="http://schemas.openxmlformats.org/officeDocument/2006/relationships" id="274" r:id="R1762dc9c939f4ba6"/>
    <p:sldId xmlns:r="http://schemas.openxmlformats.org/officeDocument/2006/relationships" id="275" r:id="R99961c9505d14f1c"/>
    <p:sldId xmlns:r="http://schemas.openxmlformats.org/officeDocument/2006/relationships" id="276" r:id="R71cca4c9736f4d82"/>
    <p:sldId xmlns:r="http://schemas.openxmlformats.org/officeDocument/2006/relationships" id="277" r:id="R7a788f7bd51b4b85"/>
    <p:sldId xmlns:r="http://schemas.openxmlformats.org/officeDocument/2006/relationships" id="278" r:id="R52c26907cdf747c4"/>
    <p:sldId xmlns:r="http://schemas.openxmlformats.org/officeDocument/2006/relationships" id="279" r:id="R3f0e43aac7084cd5"/>
    <p:sldId xmlns:r="http://schemas.openxmlformats.org/officeDocument/2006/relationships" id="280" r:id="R7c606eee8b1748a6"/>
    <p:sldId xmlns:r="http://schemas.openxmlformats.org/officeDocument/2006/relationships" id="281" r:id="R804ac129c49a4350"/>
    <p:sldId xmlns:r="http://schemas.openxmlformats.org/officeDocument/2006/relationships" id="282" r:id="R274ac8f4f00048bf"/>
    <p:sldId xmlns:r="http://schemas.openxmlformats.org/officeDocument/2006/relationships" id="283" r:id="Rd824da561347473c"/>
    <p:sldId xmlns:r="http://schemas.openxmlformats.org/officeDocument/2006/relationships" id="284" r:id="R4f9151ab707442b7"/>
    <p:sldId xmlns:r="http://schemas.openxmlformats.org/officeDocument/2006/relationships" id="285" r:id="Rd3d2b482615b4e77"/>
    <p:sldId xmlns:r="http://schemas.openxmlformats.org/officeDocument/2006/relationships" id="286" r:id="Re43990b0d0d240a5"/>
    <p:sldId xmlns:r="http://schemas.openxmlformats.org/officeDocument/2006/relationships" id="287" r:id="R8389f708c80c4748"/>
    <p:sldId xmlns:r="http://schemas.openxmlformats.org/officeDocument/2006/relationships" id="288" r:id="R806aeb1997044a65"/>
    <p:sldId xmlns:r="http://schemas.openxmlformats.org/officeDocument/2006/relationships" id="289" r:id="Rd9426b26bf9143ab"/>
    <p:sldId xmlns:r="http://schemas.openxmlformats.org/officeDocument/2006/relationships" id="290" r:id="R9b98541b3a9c42a6"/>
    <p:sldId xmlns:r="http://schemas.openxmlformats.org/officeDocument/2006/relationships" id="291" r:id="R7026986bc77b4468"/>
    <p:sldId xmlns:r="http://schemas.openxmlformats.org/officeDocument/2006/relationships" id="292" r:id="R2a08fc5383a14210"/>
    <p:sldId xmlns:r="http://schemas.openxmlformats.org/officeDocument/2006/relationships" id="293" r:id="R21116e2b29c14aa9"/>
    <p:sldId xmlns:r="http://schemas.openxmlformats.org/officeDocument/2006/relationships" id="294" r:id="R3eb3583ee2ef4d56"/>
    <p:sldId xmlns:r="http://schemas.openxmlformats.org/officeDocument/2006/relationships" id="295" r:id="R0b93e714a30644fd"/>
    <p:sldId xmlns:r="http://schemas.openxmlformats.org/officeDocument/2006/relationships" id="296" r:id="Rfe435dfbfc57456f"/>
    <p:sldId xmlns:r="http://schemas.openxmlformats.org/officeDocument/2006/relationships" id="297" r:id="R66dec6a5710a422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d44dbb1c6364803" /><Relationship Type="http://schemas.openxmlformats.org/officeDocument/2006/relationships/slideMaster" Target="/ppt/slideMasters/slideMaster1.xml" Id="R2ad324ac5a454a0f" /><Relationship Type="http://schemas.openxmlformats.org/officeDocument/2006/relationships/notesMaster" Target="/ppt/notesMasters/notesMaster1.xml" Id="Rfb95ea02510c4091" /><Relationship Type="http://schemas.openxmlformats.org/officeDocument/2006/relationships/presProps" Target="/ppt/presProps.xml" Id="R842632e88a864670" /><Relationship Type="http://schemas.openxmlformats.org/officeDocument/2006/relationships/tableStyles" Target="/ppt/tableStyles.xml" Id="Rde9bae673b72433d" /><Relationship Type="http://schemas.openxmlformats.org/officeDocument/2006/relationships/slide" Target="/ppt/slides/slide1.xml" Id="R386b9605adf444ef" /><Relationship Type="http://schemas.openxmlformats.org/officeDocument/2006/relationships/slide" Target="/ppt/slides/slide2.xml" Id="R3cfbb246f7154988" /><Relationship Type="http://schemas.openxmlformats.org/officeDocument/2006/relationships/slide" Target="/ppt/slides/slide3.xml" Id="Ra240d8e708ca4d6d" /><Relationship Type="http://schemas.openxmlformats.org/officeDocument/2006/relationships/slide" Target="/ppt/slides/slide4.xml" Id="Rd947950fcb014ea2" /><Relationship Type="http://schemas.openxmlformats.org/officeDocument/2006/relationships/slide" Target="/ppt/slides/slide5.xml" Id="R7f8e442b43bb46cc" /><Relationship Type="http://schemas.openxmlformats.org/officeDocument/2006/relationships/slide" Target="/ppt/slides/slide6.xml" Id="Rb0f54936269b4175" /><Relationship Type="http://schemas.openxmlformats.org/officeDocument/2006/relationships/slide" Target="/ppt/slides/slide7.xml" Id="R706e1132ac024ad2" /><Relationship Type="http://schemas.openxmlformats.org/officeDocument/2006/relationships/slide" Target="/ppt/slides/slide8.xml" Id="Re4ce218335c64384" /><Relationship Type="http://schemas.openxmlformats.org/officeDocument/2006/relationships/slide" Target="/ppt/slides/slide9.xml" Id="Rf0e7fdf987804c2f" /><Relationship Type="http://schemas.openxmlformats.org/officeDocument/2006/relationships/slide" Target="/ppt/slides/slide10.xml" Id="R97b7e66c35754d17" /><Relationship Type="http://schemas.openxmlformats.org/officeDocument/2006/relationships/slide" Target="/ppt/slides/slide11.xml" Id="Rff0e268d697c42d1" /><Relationship Type="http://schemas.openxmlformats.org/officeDocument/2006/relationships/slide" Target="/ppt/slides/slide12.xml" Id="Ra5550cd66ec247ba" /><Relationship Type="http://schemas.openxmlformats.org/officeDocument/2006/relationships/slide" Target="/ppt/slides/slide13.xml" Id="Re6b2350627114973" /><Relationship Type="http://schemas.openxmlformats.org/officeDocument/2006/relationships/slide" Target="/ppt/slides/slide14.xml" Id="R103ae7b08c5a4be7" /><Relationship Type="http://schemas.openxmlformats.org/officeDocument/2006/relationships/slide" Target="/ppt/slides/slide15.xml" Id="Rca5490d8b9c64db0" /><Relationship Type="http://schemas.openxmlformats.org/officeDocument/2006/relationships/slide" Target="/ppt/slides/slide16.xml" Id="R24a4838b2a784439" /><Relationship Type="http://schemas.openxmlformats.org/officeDocument/2006/relationships/slide" Target="/ppt/slides/slide17.xml" Id="R204e665165034231" /><Relationship Type="http://schemas.openxmlformats.org/officeDocument/2006/relationships/slide" Target="/ppt/slides/slide18.xml" Id="R410a0f9d07c741ed" /><Relationship Type="http://schemas.openxmlformats.org/officeDocument/2006/relationships/slide" Target="/ppt/slides/slide19.xml" Id="R1762dc9c939f4ba6" /><Relationship Type="http://schemas.openxmlformats.org/officeDocument/2006/relationships/slide" Target="/ppt/slides/slide20.xml" Id="R99961c9505d14f1c" /><Relationship Type="http://schemas.openxmlformats.org/officeDocument/2006/relationships/slide" Target="/ppt/slides/slide21.xml" Id="R71cca4c9736f4d82" /><Relationship Type="http://schemas.openxmlformats.org/officeDocument/2006/relationships/slide" Target="/ppt/slides/slide22.xml" Id="R7a788f7bd51b4b85" /><Relationship Type="http://schemas.openxmlformats.org/officeDocument/2006/relationships/slide" Target="/ppt/slides/slide23.xml" Id="R52c26907cdf747c4" /><Relationship Type="http://schemas.openxmlformats.org/officeDocument/2006/relationships/slide" Target="/ppt/slides/slide24.xml" Id="R3f0e43aac7084cd5" /><Relationship Type="http://schemas.openxmlformats.org/officeDocument/2006/relationships/slide" Target="/ppt/slides/slide25.xml" Id="R7c606eee8b1748a6" /><Relationship Type="http://schemas.openxmlformats.org/officeDocument/2006/relationships/slide" Target="/ppt/slides/slide26.xml" Id="R804ac129c49a4350" /><Relationship Type="http://schemas.openxmlformats.org/officeDocument/2006/relationships/slide" Target="/ppt/slides/slide27.xml" Id="R274ac8f4f00048bf" /><Relationship Type="http://schemas.openxmlformats.org/officeDocument/2006/relationships/slide" Target="/ppt/slides/slide28.xml" Id="Rd824da561347473c" /><Relationship Type="http://schemas.openxmlformats.org/officeDocument/2006/relationships/slide" Target="/ppt/slides/slide29.xml" Id="R4f9151ab707442b7" /><Relationship Type="http://schemas.openxmlformats.org/officeDocument/2006/relationships/slide" Target="/ppt/slides/slide30.xml" Id="Rd3d2b482615b4e77" /><Relationship Type="http://schemas.openxmlformats.org/officeDocument/2006/relationships/slide" Target="/ppt/slides/slide31.xml" Id="Re43990b0d0d240a5" /><Relationship Type="http://schemas.openxmlformats.org/officeDocument/2006/relationships/slide" Target="/ppt/slides/slide32.xml" Id="R8389f708c80c4748" /><Relationship Type="http://schemas.openxmlformats.org/officeDocument/2006/relationships/slide" Target="/ppt/slides/slide33.xml" Id="R806aeb1997044a65" /><Relationship Type="http://schemas.openxmlformats.org/officeDocument/2006/relationships/slide" Target="/ppt/slides/slide34.xml" Id="Rd9426b26bf9143ab" /><Relationship Type="http://schemas.openxmlformats.org/officeDocument/2006/relationships/slide" Target="/ppt/slides/slide35.xml" Id="R9b98541b3a9c42a6" /><Relationship Type="http://schemas.openxmlformats.org/officeDocument/2006/relationships/slide" Target="/ppt/slides/slide36.xml" Id="R7026986bc77b4468" /><Relationship Type="http://schemas.openxmlformats.org/officeDocument/2006/relationships/slide" Target="/ppt/slides/slide37.xml" Id="R2a08fc5383a14210" /><Relationship Type="http://schemas.openxmlformats.org/officeDocument/2006/relationships/slide" Target="/ppt/slides/slide38.xml" Id="R21116e2b29c14aa9" /><Relationship Type="http://schemas.openxmlformats.org/officeDocument/2006/relationships/slide" Target="/ppt/slides/slide39.xml" Id="R3eb3583ee2ef4d56" /><Relationship Type="http://schemas.openxmlformats.org/officeDocument/2006/relationships/slide" Target="/ppt/slides/slide40.xml" Id="R0b93e714a30644fd" /><Relationship Type="http://schemas.openxmlformats.org/officeDocument/2006/relationships/slide" Target="/ppt/slides/slide41.xml" Id="Rfe435dfbfc57456f" /><Relationship Type="http://schemas.openxmlformats.org/officeDocument/2006/relationships/slide" Target="/ppt/slides/slide42.xml" Id="R66dec6a5710a422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a94182ac3e3435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406c07d3ffd40a7" /><Relationship Type="http://schemas.openxmlformats.org/officeDocument/2006/relationships/notesMaster" Target="/ppt/notesMasters/notesMaster1.xml" Id="Rbd17528102bb49ad" /></Relationships>
</file>

<file path=ppt/notesSlides/_rels/notesSlide2.xml.rels>&#65279;<?xml version="1.0" encoding="utf-8"?><Relationships xmlns="http://schemas.openxmlformats.org/package/2006/relationships"><Relationship Type="http://schemas.openxmlformats.org/officeDocument/2006/relationships/slide" Target="/ppt/slides/slide2.xml" Id="R40436c7d5d634344" /><Relationship Type="http://schemas.openxmlformats.org/officeDocument/2006/relationships/notesMaster" Target="/ppt/notesMasters/notesMaster1.xml" Id="Rbc14f6a0a8f44ef2" /></Relationships>
</file>

<file path=ppt/notesSlides/_rels/notesSlide3.xml.rels>&#65279;<?xml version="1.0" encoding="utf-8"?><Relationships xmlns="http://schemas.openxmlformats.org/package/2006/relationships"><Relationship Type="http://schemas.openxmlformats.org/officeDocument/2006/relationships/slide" Target="/ppt/slides/slide3.xml" Id="Redc6a939be7a4677" /><Relationship Type="http://schemas.openxmlformats.org/officeDocument/2006/relationships/notesMaster" Target="/ppt/notesMasters/notesMaster1.xml" Id="R73601bd486d34663" /></Relationships>
</file>

<file path=ppt/notesSlides/_rels/notesSlide4.xml.rels>&#65279;<?xml version="1.0" encoding="utf-8"?><Relationships xmlns="http://schemas.openxmlformats.org/package/2006/relationships"><Relationship Type="http://schemas.openxmlformats.org/officeDocument/2006/relationships/slide" Target="/ppt/slides/slide4.xml" Id="R02da0d8e70c24c3b" /><Relationship Type="http://schemas.openxmlformats.org/officeDocument/2006/relationships/notesMaster" Target="/ppt/notesMasters/notesMaster1.xml" Id="R5bf0859c1b6c45c3" /></Relationships>
</file>

<file path=ppt/notesSlides/_rels/notesSlide5.xml.rels>&#65279;<?xml version="1.0" encoding="utf-8"?><Relationships xmlns="http://schemas.openxmlformats.org/package/2006/relationships"><Relationship Type="http://schemas.openxmlformats.org/officeDocument/2006/relationships/slide" Target="/ppt/slides/slide5.xml" Id="R74ba7e3ca7d64119" /><Relationship Type="http://schemas.openxmlformats.org/officeDocument/2006/relationships/notesMaster" Target="/ppt/notesMasters/notesMaster1.xml" Id="R07c43c523ae642b3" /></Relationships>
</file>

<file path=ppt/notesSlides/_rels/notesSlide6.xml.rels>&#65279;<?xml version="1.0" encoding="utf-8"?><Relationships xmlns="http://schemas.openxmlformats.org/package/2006/relationships"><Relationship Type="http://schemas.openxmlformats.org/officeDocument/2006/relationships/slide" Target="/ppt/slides/slide6.xml" Id="R914d0e1075594fdc" /><Relationship Type="http://schemas.openxmlformats.org/officeDocument/2006/relationships/notesMaster" Target="/ppt/notesMasters/notesMaster1.xml" Id="Rab36510c685e4825" /></Relationships>
</file>

<file path=ppt/notesSlides/_rels/notesSlide7.xml.rels>&#65279;<?xml version="1.0" encoding="utf-8"?><Relationships xmlns="http://schemas.openxmlformats.org/package/2006/relationships"><Relationship Type="http://schemas.openxmlformats.org/officeDocument/2006/relationships/slide" Target="/ppt/slides/slide7.xml" Id="Re26efd88aeea493b" /><Relationship Type="http://schemas.openxmlformats.org/officeDocument/2006/relationships/notesMaster" Target="/ppt/notesMasters/notesMaster1.xml" Id="R3ddce21b0295487e" /></Relationships>
</file>

<file path=ppt/notesSlides/_rels/notesSlide8.xml.rels>&#65279;<?xml version="1.0" encoding="utf-8"?><Relationships xmlns="http://schemas.openxmlformats.org/package/2006/relationships"><Relationship Type="http://schemas.openxmlformats.org/officeDocument/2006/relationships/slide" Target="/ppt/slides/slide8.xml" Id="R462ada95d6b1432c" /><Relationship Type="http://schemas.openxmlformats.org/officeDocument/2006/relationships/notesMaster" Target="/ppt/notesMasters/notesMaster1.xml" Id="Rc7f1df91b7f546fc" /></Relationships>
</file>

<file path=ppt/notesSlides/_rels/notesSlide9.xml.rels>&#65279;<?xml version="1.0" encoding="utf-8"?><Relationships xmlns="http://schemas.openxmlformats.org/package/2006/relationships"><Relationship Type="http://schemas.openxmlformats.org/officeDocument/2006/relationships/slide" Target="/ppt/slides/slide9.xml" Id="Rcda39b9f6ec640c1" /><Relationship Type="http://schemas.openxmlformats.org/officeDocument/2006/relationships/notesMaster" Target="/ppt/notesMasters/notesMaster1.xml" Id="Rafe4c0819afc48a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64f9e0816f74aa9" /><Relationship Type="http://schemas.openxmlformats.org/officeDocument/2006/relationships/notesMaster" Target="/ppt/notesMasters/notesMaster1.xml" Id="Rcb2b517c5fff4ba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95eb6cb5ce74936" /><Relationship Type="http://schemas.openxmlformats.org/officeDocument/2006/relationships/notesMaster" Target="/ppt/notesMasters/notesMaster1.xml" Id="Rf5de2973e68f462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d0603e4a9e04fdd" /><Relationship Type="http://schemas.openxmlformats.org/officeDocument/2006/relationships/notesMaster" Target="/ppt/notesMasters/notesMaster1.xml" Id="Rcef371c3b49447a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75489c7ed934651" /><Relationship Type="http://schemas.openxmlformats.org/officeDocument/2006/relationships/notesMaster" Target="/ppt/notesMasters/notesMaster1.xml" Id="R501e8fb5b46b43f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c4a9824242f4072" /><Relationship Type="http://schemas.openxmlformats.org/officeDocument/2006/relationships/notesMaster" Target="/ppt/notesMasters/notesMaster1.xml" Id="Rf67c86b291a3486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d20f1c9e4c14246" /><Relationship Type="http://schemas.openxmlformats.org/officeDocument/2006/relationships/notesMaster" Target="/ppt/notesMasters/notesMaster1.xml" Id="R8e6e9557dd6d43a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b850a8782b247e6" /><Relationship Type="http://schemas.openxmlformats.org/officeDocument/2006/relationships/notesMaster" Target="/ppt/notesMasters/notesMaster1.xml" Id="Rb08949aef8a5499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4e66da529c64586" /><Relationship Type="http://schemas.openxmlformats.org/officeDocument/2006/relationships/notesMaster" Target="/ppt/notesMasters/notesMaster1.xml" Id="Ra36d5abec4c8460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07912a533724ac2" /><Relationship Type="http://schemas.openxmlformats.org/officeDocument/2006/relationships/notesMaster" Target="/ppt/notesMasters/notesMaster1.xml" Id="R654796d6c9ad45b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2b5cc4150d54764" /><Relationship Type="http://schemas.openxmlformats.org/officeDocument/2006/relationships/notesMaster" Target="/ppt/notesMasters/notesMaster1.xml" Id="R5a52f299a7ca445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e3c47aa1deb419a" /><Relationship Type="http://schemas.openxmlformats.org/officeDocument/2006/relationships/notesMaster" Target="/ppt/notesMasters/notesMaster1.xml" Id="R4d716c64dbcc4a9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190fbbc401d420a" /><Relationship Type="http://schemas.openxmlformats.org/officeDocument/2006/relationships/notesMaster" Target="/ppt/notesMasters/notesMaster1.xml" Id="Rcbe18a95f31a4e9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c92702da1444642" /><Relationship Type="http://schemas.openxmlformats.org/officeDocument/2006/relationships/notesMaster" Target="/ppt/notesMasters/notesMaster1.xml" Id="Re8c5bd15788a4df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6c7e24d240f41dd" /><Relationship Type="http://schemas.openxmlformats.org/officeDocument/2006/relationships/notesMaster" Target="/ppt/notesMasters/notesMaster1.xml" Id="Rf0b703b1a0f5429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86a7f5110fd4085" /><Relationship Type="http://schemas.openxmlformats.org/officeDocument/2006/relationships/notesMaster" Target="/ppt/notesMasters/notesMaster1.xml" Id="R7a08f22a3f944c2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cbaded5f79e4219" /><Relationship Type="http://schemas.openxmlformats.org/officeDocument/2006/relationships/notesMaster" Target="/ppt/notesMasters/notesMaster1.xml" Id="Rde62fca0afa2469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a4fc4de4f62467a" /><Relationship Type="http://schemas.openxmlformats.org/officeDocument/2006/relationships/notesMaster" Target="/ppt/notesMasters/notesMaster1.xml" Id="R33a23d372629430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e52298db4be46f4" /><Relationship Type="http://schemas.openxmlformats.org/officeDocument/2006/relationships/notesMaster" Target="/ppt/notesMasters/notesMaster1.xml" Id="R61f50c2f0cc64a8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8c65b2db197476a" /><Relationship Type="http://schemas.openxmlformats.org/officeDocument/2006/relationships/notesMaster" Target="/ppt/notesMasters/notesMaster1.xml" Id="Rad28f7430c5d412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dd2401e18704b74" /><Relationship Type="http://schemas.openxmlformats.org/officeDocument/2006/relationships/notesMaster" Target="/ppt/notesMasters/notesMaster1.xml" Id="Rfb6c57658a9445b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7ab6a0576384860" /><Relationship Type="http://schemas.openxmlformats.org/officeDocument/2006/relationships/notesMaster" Target="/ppt/notesMasters/notesMaster1.xml" Id="R15ce4386f8224a0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955c3290ae5491d" /><Relationship Type="http://schemas.openxmlformats.org/officeDocument/2006/relationships/notesMaster" Target="/ppt/notesMasters/notesMaster1.xml" Id="Rcd130e7c348c4a5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2bc825ec2bf4e6c" /><Relationship Type="http://schemas.openxmlformats.org/officeDocument/2006/relationships/notesMaster" Target="/ppt/notesMasters/notesMaster1.xml" Id="R3207dc7747284e8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2217cce1a794373" /><Relationship Type="http://schemas.openxmlformats.org/officeDocument/2006/relationships/notesMaster" Target="/ppt/notesMasters/notesMaster1.xml" Id="R55396533790c460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8fb8aa8742e4f6b" /><Relationship Type="http://schemas.openxmlformats.org/officeDocument/2006/relationships/notesMaster" Target="/ppt/notesMasters/notesMaster1.xml" Id="Raa56f206a7004e5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5e951612ecd45ea" /><Relationship Type="http://schemas.openxmlformats.org/officeDocument/2006/relationships/notesMaster" Target="/ppt/notesMasters/notesMaster1.xml" Id="Rcc4296dc9b9440e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5651f2277564531" /><Relationship Type="http://schemas.openxmlformats.org/officeDocument/2006/relationships/notesMaster" Target="/ppt/notesMasters/notesMaster1.xml" Id="Re9e1ac3d23554c4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396892d71eb412f" /><Relationship Type="http://schemas.openxmlformats.org/officeDocument/2006/relationships/notesMaster" Target="/ppt/notesMasters/notesMaster1.xml" Id="Ra580fcdfcea540c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50a0c4d2b134863" /><Relationship Type="http://schemas.openxmlformats.org/officeDocument/2006/relationships/notesMaster" Target="/ppt/notesMasters/notesMaster1.xml" Id="Ree9dfa33572f493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3b8af499b8a48f7" /><Relationship Type="http://schemas.openxmlformats.org/officeDocument/2006/relationships/notesMaster" Target="/ppt/notesMasters/notesMaster1.xml" Id="Rba42368836ea44f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895da6e47e2f43df" /><Relationship Type="http://schemas.openxmlformats.org/officeDocument/2006/relationships/notesMaster" Target="/ppt/notesMasters/notesMaster1.xml" Id="R4a9f1e04e2344fb3"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5900fb612cd243e0" /><Relationship Type="http://schemas.openxmlformats.org/officeDocument/2006/relationships/notesMaster" Target="/ppt/notesMasters/notesMaster1.xml" Id="R7f474a4dd40f4a01"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787e1f3e16c4a47" /><Relationship Type="http://schemas.openxmlformats.org/officeDocument/2006/relationships/notesMaster" Target="/ppt/notesMasters/notesMaster1.xml" Id="Rd58fdeb34e8e405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HSK3-49: Tiền bạc và lựa chọn chi tiêu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HSK3-49: Tiền bạc và lựa chọn chi tiêu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HSK3-49: Tiền bạc và lựa chọn chi tiêu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HSK3-49: Tiền bạc và lựa chọn chi tiêu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HSK3-49: Tiền bạc và lựa chọn chi tiêu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HSK3-49: Tiền bạc và lựa chọn chi tiêu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../Audio/HSK3-49_MODEL.mp3. Sau khi tải, giữ thư mục Audio cạnh thư mục Slides. Script: 收入。支出。存钱。花钱。预算表。必要。需要的。想要的。这个月你打算买新手机吗？。还没决定，旧手机还能用。。你的预算是多少？。两千元，但我想先存一部分钱。。那可以再等一等。。对，先买真正需要的东西。.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HSK3-49: Tiền bạc và lựa chọn chi tiêu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两千元。 / 不买，先存一部分钱。.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HSK3-49: Tiền bạc và lựa chọn chi tiêu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收入 (shōu rù) = thu nhập. Chọn đáp án bằng chuột trong trình chiếu. Chế độ đội: 20 giây trao đổi, 10 giây giải thích. Nhóm đúng và giải thích được nhận hai điểm. Script GAME: 收入</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HSK3-49: Tiền bạc và lựa chọn chi tiêu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HSK3-49: Tiền bạc và lựa chọn chi tiêu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HSK3-49: Tiền bạc và lựa chọn chi tiêu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HSK3-49: Tiền bạc và lựa chọn chi tiêu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HSK3-49: Tiền bạc và lựa chọn chi tiêu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HSK3-49: Tiền bạc và lựa chọn chi tiêu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HSK3-50: Tiền bạc và lựa chọn chi tiêu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HSK3-50: Tiền bạc và lựa chọn chi tiêu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HSK3-50: Tiền bạc và lựa chọn chi tiêu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HSK3-50: Tiền bạc và lựa chọn chi tiêu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HSK3-50: Tiền bạc và lựa chọn chi tiêu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HSK3-50: Tiền bạc và lựa chọn chi tiêu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../Audio/HSK3-50_MODEL.mp3. Sau khi tải, giữ thư mục Audio cạnh thư mục Slides. Script: 比较价格。打算买。现金。银行卡。支付。零钱。余额。够用。小林有两千元预算，想买新手机。不过旧手机还能用，他决定先存一部分钱，暂时不买。.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HSK3-50: Tiền bạc và lựa chọn chi tiêu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两千元。 / 不买，先存一部分钱。.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HSK3-50: Tiền bạc và lựa chọn chi tiêu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不买，先存一部分钱。 Đối chiếu bài đọc để nêu bằng chứng. Chọn đáp án bằng chuột trong trình chiếu. Chế độ đội: 20 giây trao đổi, 10 giây giải thích. Nhóm đúng và giải thích được nhận hai điểm. Script GAME: 比较价格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HSK3-50: Tiền bạc và lựa chọn chi tiêu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HSK3-50: Tiền bạc và lựa chọn chi tiêu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HSK3-50: Tiền bạc và lựa chọn chi tiêu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HSK3-50: Tiền bạc và lựa chọn chi tiêu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HSK3-50: Tiền bạc và lựa chọn chi tiêu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HSK3-50: Tiền bạc và lựa chọn chi tiêu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HSK3-51: Tiền bạc và lựa chọn chi tiêu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HSK3-51: Tiền bạc và lựa chọn chi tiêu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HSK3-51: Tiền bạc và lựa chọn chi tiêu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HSK3-51: Tiền bạc và lựa chọn chi tiêu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HSK3-51: Tiền bạc và lựa chọn chi tiêu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HSK3-51: Tiền bạc và lựa chọn chi tiêu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../Audio/HSK3-51_MODEL.mp3. Sau khi tải, giữ thư mục Audio cạnh thư mục Slides. Script: 剩下。全部。一部分。每个月。安排费用。超过。节省。决定购买。小林有两千元预算，想买新手机。不过旧手机还能用，他决定先存一部分钱，暂时不买。。预算是多少？。小林马上买手机吗？.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HSK3-51: Tiền bạc và lựa chọn chi tiêu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两千元。 / 不买，先存一部分钱。.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HSK3-51: Tiền bạc và lựa chọn chi tiêu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剩下 (shèng xià). Chọn đáp án bằng chuột trong trình chiếu. Chế độ đội: 20 giây trao đổi, 10 giây giải thích. Nhóm đúng và giải thích được nhận hai điểm. Script GAME: 剩下</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HSK3-51: Tiền bạc và lựa chọn chi tiêu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HSK3-51: Tiền bạc và lựa chọn chi tiêu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HSK3-51: Tiền bạc và lựa chọn chi tiêu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HSK3-51: Tiền bạc và lựa chọn chi tiêu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HSK3-51: Tiền bạc và lựa chọn chi tiêu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HSK3-51: Tiền bạc và lựa chọn chi tiêu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1cf178adfb1485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85eb2f7b1e042c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bfa80e81a4140f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fcf0f3c6717466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77b8300dd0042f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f78ea98645d4b6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35DAA2E-29AC-4751-8281-FB632B0C7F5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BC8BC97-B9A8-4601-8666-C3C2207EFE8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4E2D433-68C6-4650-949C-630D6AFA5CE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2564174-A665-4354-B402-F20DA9C71D1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C73BCE1-4AE1-4885-9828-0616A53D04C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FF982B0-A7D1-4672-9D71-5F2734266D4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F79E2DA-86A5-4792-9672-18DF0D5AFDC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4DAE13A-D911-4360-A75E-609449B9EAD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722F0E4-0035-447E-BEA7-5E7CDD7E661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CEC4F66-F909-455F-BAAE-54A0935C5FA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25c3c1df3c94d5f" /><Relationship Type="http://schemas.openxmlformats.org/officeDocument/2006/relationships/slideLayout" Target="/ppt/slideLayouts/slideLayout1.xml" Id="R8ec97e7954fd4830" /><Relationship Type="http://schemas.openxmlformats.org/officeDocument/2006/relationships/slideLayout" Target="/ppt/slideLayouts/slideLayout2.xml" Id="R95e7a7bcc3eb4072" /><Relationship Type="http://schemas.openxmlformats.org/officeDocument/2006/relationships/slideLayout" Target="/ppt/slideLayouts/slideLayout3.xml" Id="R37f8586373a249bd" /><Relationship Type="http://schemas.openxmlformats.org/officeDocument/2006/relationships/slideLayout" Target="/ppt/slideLayouts/slideLayout4.xml" Id="R87dec125f75a448d" /><Relationship Type="http://schemas.openxmlformats.org/officeDocument/2006/relationships/slideLayout" Target="/ppt/slideLayouts/slideLayout5.xml" Id="Rd5b41a66ab1543aa" /><Relationship Type="http://schemas.openxmlformats.org/officeDocument/2006/relationships/slideLayout" Target="/ppt/slideLayouts/slideLayout6.xml" Id="R60a662715fff409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ec97e7954fd4830"/>
    <p:sldLayoutId xmlns:r="http://schemas.openxmlformats.org/officeDocument/2006/relationships" id="2147483650" r:id="R95e7a7bcc3eb4072"/>
    <p:sldLayoutId xmlns:r="http://schemas.openxmlformats.org/officeDocument/2006/relationships" id="2147483651" r:id="R37f8586373a249bd"/>
    <p:sldLayoutId xmlns:r="http://schemas.openxmlformats.org/officeDocument/2006/relationships" id="2147483652" r:id="R87dec125f75a448d"/>
    <p:sldLayoutId xmlns:r="http://schemas.openxmlformats.org/officeDocument/2006/relationships" id="2147483653" r:id="Rd5b41a66ab1543aa"/>
    <p:sldLayoutId xmlns:r="http://schemas.openxmlformats.org/officeDocument/2006/relationships" id="2147483654" r:id="R60a662715fff409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4b21174153a4c17" /><Relationship Type="http://schemas.openxmlformats.org/officeDocument/2006/relationships/notesSlide" Target="/ppt/notesSlides/notesSlide1.xml" Id="R239c58f1d92c4e6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29587fbdf3c4b19" /><Relationship Type="http://schemas.openxmlformats.org/officeDocument/2006/relationships/notesSlide" Target="/ppt/notesSlides/notesSlide2.xml" Id="R5c10cb261ecb40d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21b89b19fc142c9" /><Relationship Type="http://schemas.openxmlformats.org/officeDocument/2006/relationships/notesSlide" Target="/ppt/notesSlides/notesSlide3.xml" Id="R6d6e3685bbcd4fa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0c011008c444f3d" /><Relationship Type="http://schemas.openxmlformats.org/officeDocument/2006/relationships/notesSlide" Target="/ppt/notesSlides/notesSlide4.xml" Id="R37d878c05752453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2a43bb5bf6e405f" /><Relationship Type="http://schemas.openxmlformats.org/officeDocument/2006/relationships/notesSlide" Target="/ppt/notesSlides/notesSlide5.xml" Id="R543e055f548e4568"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122551b4c58f40d4"/><Relationship Type="http://schemas.openxmlformats.org/officeDocument/2006/relationships/notesSlide" Target="/ppt/notesSlides/notesSlide6.xml" Id="R893974d70e1c43ad"/><Relationship Id="rIdInteractive3" Type="http://schemas.openxmlformats.org/officeDocument/2006/relationships/hyperlink" Target="../Audio/HSK3-49_MODEL.mp3" TargetMode="External"/><Relationship Id="rIdEmbeddedAudio4" Type="http://schemas.openxmlformats.org/officeDocument/2006/relationships/audio" Target="../media/HSK3-49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48869457f2044453" /><Relationship Type="http://schemas.openxmlformats.org/officeDocument/2006/relationships/notesSlide" Target="/ppt/notesSlides/notesSlide7.xml" Id="Ref363427a1ca4368"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6e0f7a37ef0e4cbd"/><Relationship Type="http://schemas.openxmlformats.org/officeDocument/2006/relationships/notesSlide" Target="/ppt/notesSlides/notesSlide8.xml" Id="R65bbd153059a47fe"/><Relationship Id="rIdInteractive3" Type="http://schemas.openxmlformats.org/officeDocument/2006/relationships/hyperlink" Target="../Audio/HSK3-49_GAME.mp3" TargetMode="External"/><Relationship Id="rIdEmbeddedAudio4" Type="http://schemas.openxmlformats.org/officeDocument/2006/relationships/audio" Target="../media/HSK3-49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870cb9c3cf884ff6"/><Relationship Type="http://schemas.openxmlformats.org/officeDocument/2006/relationships/notesSlide" Target="/ppt/notesSlides/notesSlide9.xml" Id="R27881cd333a64ad2"/><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0dc2cf9c75d2446a"/><Relationship Type="http://schemas.openxmlformats.org/officeDocument/2006/relationships/notesSlide" Target="/ppt/notesSlides/notesSlide10.xml" Id="R0619c77d96684470"/><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8e0c92e038664bac" /><Relationship Type="http://schemas.openxmlformats.org/officeDocument/2006/relationships/notesSlide" Target="/ppt/notesSlides/notesSlide11.xml" Id="R6dc14b6918cc496f"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5b3b630ddfdd439e"/><Relationship Type="http://schemas.openxmlformats.org/officeDocument/2006/relationships/notesSlide" Target="/ppt/notesSlides/notesSlide12.xml" Id="R87045dcc1220415e"/><Relationship Id="rIdGif3" Type="http://schemas.openxmlformats.org/officeDocument/2006/relationships/image" Target="../media/stroke_25910.gif"/><Relationship Id="rIdGif4" Type="http://schemas.openxmlformats.org/officeDocument/2006/relationships/image" Target="../media/stroke_20837.gif"/><Relationship Id="rIdGif5" Type="http://schemas.openxmlformats.org/officeDocument/2006/relationships/image" Target="../media/stroke_25903.gif"/><Relationship Id="rIdGif6" Type="http://schemas.openxmlformats.org/officeDocument/2006/relationships/image" Target="../media/stroke_20986.gif"/><Relationship Id="rIdGif7" Type="http://schemas.openxmlformats.org/officeDocument/2006/relationships/image" Target="../media/stroke_23384.gif"/><Relationship Id="rIdGif8" Type="http://schemas.openxmlformats.org/officeDocument/2006/relationships/image" Target="../media/stroke_38065.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f4bab69b4ff342b2"/><Relationship Type="http://schemas.openxmlformats.org/officeDocument/2006/relationships/notesSlide" Target="/ppt/notesSlides/notesSlide13.xml" Id="R52aa81c35a9a48de"/><Relationship Id="rIdInteractive3" Type="http://schemas.openxmlformats.org/officeDocument/2006/relationships/hyperlink" Target="../Audio/HSK3-49_MODEL.mp3" TargetMode="External"/><Relationship Id="rIdEmbeddedAudio4" Type="http://schemas.openxmlformats.org/officeDocument/2006/relationships/audio" Target="../media/HSK3-49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e5338b6af98344d3" /><Relationship Type="http://schemas.openxmlformats.org/officeDocument/2006/relationships/notesSlide" Target="/ppt/notesSlides/notesSlide14.xml" Id="Rd6b7e3e5ef7d4bb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ddeb152b42d04d72" /><Relationship Type="http://schemas.openxmlformats.org/officeDocument/2006/relationships/notesSlide" Target="/ppt/notesSlides/notesSlide15.xml" Id="Rce236ac3c9f2418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49fc7335847d4aa1" /><Relationship Type="http://schemas.openxmlformats.org/officeDocument/2006/relationships/notesSlide" Target="/ppt/notesSlides/notesSlide16.xml" Id="R9e95b2c858984dd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d79b87f9f47845d9" /><Relationship Type="http://schemas.openxmlformats.org/officeDocument/2006/relationships/notesSlide" Target="/ppt/notesSlides/notesSlide17.xml" Id="R3de48f81fd2b45a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7e874d6fc3f347f2" /><Relationship Type="http://schemas.openxmlformats.org/officeDocument/2006/relationships/notesSlide" Target="/ppt/notesSlides/notesSlide18.xml" Id="Rbe575b4a959e46d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2bbc3bb04d2247a4" /><Relationship Type="http://schemas.openxmlformats.org/officeDocument/2006/relationships/notesSlide" Target="/ppt/notesSlides/notesSlide19.xml" Id="R0cefe2e1cf2c4e54"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04c09d377f0d46ad"/><Relationship Type="http://schemas.openxmlformats.org/officeDocument/2006/relationships/notesSlide" Target="/ppt/notesSlides/notesSlide20.xml" Id="R9fc58f92c1a948d4"/><Relationship Id="rIdInteractive3" Type="http://schemas.openxmlformats.org/officeDocument/2006/relationships/hyperlink" Target="../Audio/HSK3-50_MODEL.mp3" TargetMode="External"/><Relationship Id="rIdEmbeddedAudio4" Type="http://schemas.openxmlformats.org/officeDocument/2006/relationships/audio" Target="../media/HSK3-50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2005732063834088" /><Relationship Type="http://schemas.openxmlformats.org/officeDocument/2006/relationships/notesSlide" Target="/ppt/notesSlides/notesSlide21.xml" Id="R1d237acdedeb40cf"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aefe428ffe004e38"/><Relationship Type="http://schemas.openxmlformats.org/officeDocument/2006/relationships/notesSlide" Target="/ppt/notesSlides/notesSlide22.xml" Id="R31cce0dd3d824462"/><Relationship Id="rIdInteractive3" Type="http://schemas.openxmlformats.org/officeDocument/2006/relationships/hyperlink" Target="../Audio/HSK3-50_GAME.mp3" TargetMode="External"/><Relationship Id="rIdEmbeddedAudio4" Type="http://schemas.openxmlformats.org/officeDocument/2006/relationships/audio" Target="../media/HSK3-50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51e3598514b247e2"/><Relationship Type="http://schemas.openxmlformats.org/officeDocument/2006/relationships/notesSlide" Target="/ppt/notesSlides/notesSlide23.xml" Id="Rb3b9b0c330bf4cba"/><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73d38115cfe74191"/><Relationship Type="http://schemas.openxmlformats.org/officeDocument/2006/relationships/notesSlide" Target="/ppt/notesSlides/notesSlide24.xml" Id="R5c3a41b3e7fa4210"/><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7bd95888941d4e07" /><Relationship Type="http://schemas.openxmlformats.org/officeDocument/2006/relationships/notesSlide" Target="/ppt/notesSlides/notesSlide25.xml" Id="R3e1d177bba674461"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4c8b7b7fc0f84363"/><Relationship Type="http://schemas.openxmlformats.org/officeDocument/2006/relationships/notesSlide" Target="/ppt/notesSlides/notesSlide26.xml" Id="Rcb41183419dc4944"/><Relationship Id="rIdGif3" Type="http://schemas.openxmlformats.org/officeDocument/2006/relationships/image" Target="../media/stroke_27604.gif"/><Relationship Id="rIdGif4" Type="http://schemas.openxmlformats.org/officeDocument/2006/relationships/image" Target="../media/stroke_36739.gif"/><Relationship Id="rIdGif5" Type="http://schemas.openxmlformats.org/officeDocument/2006/relationships/image" Target="../media/stroke_20215.gif"/><Relationship Id="rIdGif6" Type="http://schemas.openxmlformats.org/officeDocument/2006/relationships/image" Target="../media/stroke_26684.gif"/><Relationship Id="rIdGif7" Type="http://schemas.openxmlformats.org/officeDocument/2006/relationships/image" Target="../media/stroke_25171.gif"/><Relationship Id="rIdGif8" Type="http://schemas.openxmlformats.org/officeDocument/2006/relationships/image" Target="../media/stroke_31639.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7b78217ab9f2466b"/><Relationship Type="http://schemas.openxmlformats.org/officeDocument/2006/relationships/notesSlide" Target="/ppt/notesSlides/notesSlide27.xml" Id="R7cab7cf57ffd48a3"/><Relationship Id="rIdInteractive3" Type="http://schemas.openxmlformats.org/officeDocument/2006/relationships/hyperlink" Target="../Audio/HSK3-50_MODEL.mp3" TargetMode="External"/><Relationship Id="rIdEmbeddedAudio4" Type="http://schemas.openxmlformats.org/officeDocument/2006/relationships/audio" Target="../media/HSK3-50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02d9f752339d431f" /><Relationship Type="http://schemas.openxmlformats.org/officeDocument/2006/relationships/notesSlide" Target="/ppt/notesSlides/notesSlide28.xml" Id="Re417a5a6a694481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2044cbc1f4204d75" /><Relationship Type="http://schemas.openxmlformats.org/officeDocument/2006/relationships/notesSlide" Target="/ppt/notesSlides/notesSlide29.xml" Id="Rd6af590273304e2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93ea3dbb071a4015" /><Relationship Type="http://schemas.openxmlformats.org/officeDocument/2006/relationships/notesSlide" Target="/ppt/notesSlides/notesSlide30.xml" Id="Ra90ffb306b51449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a9d52a9233284e6c" /><Relationship Type="http://schemas.openxmlformats.org/officeDocument/2006/relationships/notesSlide" Target="/ppt/notesSlides/notesSlide31.xml" Id="R135058334fd5434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e591fbb229354036" /><Relationship Type="http://schemas.openxmlformats.org/officeDocument/2006/relationships/notesSlide" Target="/ppt/notesSlides/notesSlide32.xml" Id="R8bc097fec49f425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d98b04bcd14840c5" /><Relationship Type="http://schemas.openxmlformats.org/officeDocument/2006/relationships/notesSlide" Target="/ppt/notesSlides/notesSlide33.xml" Id="Rd87afbfc609c4cf5"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33d8c8d3ef5643b0"/><Relationship Type="http://schemas.openxmlformats.org/officeDocument/2006/relationships/notesSlide" Target="/ppt/notesSlides/notesSlide34.xml" Id="R3f964850c17140e8"/><Relationship Id="rIdInteractive3" Type="http://schemas.openxmlformats.org/officeDocument/2006/relationships/hyperlink" Target="../Audio/HSK3-51_MODEL.mp3" TargetMode="External"/><Relationship Id="rIdEmbeddedAudio4" Type="http://schemas.openxmlformats.org/officeDocument/2006/relationships/audio" Target="../media/HSK3-51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86c24336a6234224" /><Relationship Type="http://schemas.openxmlformats.org/officeDocument/2006/relationships/notesSlide" Target="/ppt/notesSlides/notesSlide35.xml" Id="Rf8e3c20f77dc4499"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397c69c74f094974"/><Relationship Type="http://schemas.openxmlformats.org/officeDocument/2006/relationships/notesSlide" Target="/ppt/notesSlides/notesSlide36.xml" Id="R30040ea45d8f4149"/><Relationship Id="rIdInteractive3" Type="http://schemas.openxmlformats.org/officeDocument/2006/relationships/hyperlink" Target="../Audio/HSK3-51_GAME.mp3" TargetMode="External"/><Relationship Id="rIdEmbeddedAudio4" Type="http://schemas.openxmlformats.org/officeDocument/2006/relationships/audio" Target="../media/HSK3-51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6d1a98951b0945b7"/><Relationship Type="http://schemas.openxmlformats.org/officeDocument/2006/relationships/notesSlide" Target="/ppt/notesSlides/notesSlide37.xml" Id="Rb9f737be3d994356"/><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a78083bd39be4775"/><Relationship Type="http://schemas.openxmlformats.org/officeDocument/2006/relationships/notesSlide" Target="/ppt/notesSlides/notesSlide38.xml" Id="R80f94e3a19874080"/><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9eab8c225c2242e9" /><Relationship Type="http://schemas.openxmlformats.org/officeDocument/2006/relationships/notesSlide" Target="/ppt/notesSlides/notesSlide39.xml" Id="R2fb926f1dd9a4353"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1989c5b2491c43b9"/><Relationship Type="http://schemas.openxmlformats.org/officeDocument/2006/relationships/notesSlide" Target="/ppt/notesSlides/notesSlide40.xml" Id="Rd837c5875b754036"/><Relationship Id="rIdGif3" Type="http://schemas.openxmlformats.org/officeDocument/2006/relationships/image" Target="../media/stroke_21097.gif"/><Relationship Id="rIdGif4" Type="http://schemas.openxmlformats.org/officeDocument/2006/relationships/image" Target="../media/stroke_19979.gif"/><Relationship Id="rIdGif5" Type="http://schemas.openxmlformats.org/officeDocument/2006/relationships/image" Target="../media/stroke_20840.gif"/><Relationship Id="rIdGif6" Type="http://schemas.openxmlformats.org/officeDocument/2006/relationships/image" Target="../media/stroke_37096.gif"/><Relationship Id="rIdGif7" Type="http://schemas.openxmlformats.org/officeDocument/2006/relationships/image" Target="../media/stroke_19968.gif"/><Relationship Id="rIdGif8" Type="http://schemas.openxmlformats.org/officeDocument/2006/relationships/image" Target="../media/stroke_20998.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393584c7d9344fe8"/><Relationship Type="http://schemas.openxmlformats.org/officeDocument/2006/relationships/notesSlide" Target="/ppt/notesSlides/notesSlide41.xml" Id="Re78d437613ee46f5"/><Relationship Id="rIdInteractive3" Type="http://schemas.openxmlformats.org/officeDocument/2006/relationships/hyperlink" Target="../Audio/HSK3-51_MODEL.mp3" TargetMode="External"/><Relationship Id="rIdEmbeddedAudio4" Type="http://schemas.openxmlformats.org/officeDocument/2006/relationships/audio" Target="../media/HSK3-51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3074508ec65542bc" /><Relationship Type="http://schemas.openxmlformats.org/officeDocument/2006/relationships/notesSlide" Target="/ppt/notesSlides/notesSlide42.xml" Id="R6aab6d01a1bb4615"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7BC9ABD-AC88-4C8E-88B2-3A36C345F9E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HSK3-49</a:t>
            </a:r>
          </a:p>
        </p:txBody>
      </p:sp>
      <p:sp>
        <p:nvSpPr>
          <p:cNvPr id="2" name="heading">
            <a:extLst xmlns:a="http://schemas.openxmlformats.org/drawingml/2006/main">
              <a:ext uri="{FF2B5EF4-FFF2-40B4-BE49-F238E27FC236}">
                <a16:creationId xmlns:a16="http://schemas.microsoft.com/office/drawing/2014/main" id="{BB0F7E15-56C9-40C1-9CC2-DC8916A8853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Tiền bạc và lựa chọn chi tiêu</a:t>
            </a:r>
          </a:p>
        </p:txBody>
      </p:sp>
      <p:sp>
        <p:nvSpPr>
          <p:cNvPr id="3" name="page">
            <a:extLst xmlns:a="http://schemas.openxmlformats.org/drawingml/2006/main">
              <a:ext uri="{FF2B5EF4-FFF2-40B4-BE49-F238E27FC236}">
                <a16:creationId xmlns:a16="http://schemas.microsoft.com/office/drawing/2014/main" id="{9CFFCA4F-3790-474D-B447-DAC7D2562A7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A51282B7-A06E-4FD5-A36F-66F24AFA3504}"/>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tiền bạc và lựa chọn chi tiêu;</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lấy thông tin chính.</a:t>
            </a:r>
          </a:p>
        </p:txBody>
      </p:sp>
      <p:sp>
        <p:nvSpPr>
          <p:cNvPr id="5" name="duration">
            <a:extLst xmlns:a="http://schemas.openxmlformats.org/drawingml/2006/main">
              <a:ext uri="{FF2B5EF4-FFF2-40B4-BE49-F238E27FC236}">
                <a16:creationId xmlns:a16="http://schemas.microsoft.com/office/drawing/2014/main" id="{323AB0DB-4A7C-4DE6-A9BD-EDC741F18766}"/>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589504459"/>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56E020A-A6DD-4F59-B788-15B9B302A2F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HSK3-49</a:t>
            </a:r>
          </a:p>
        </p:txBody>
      </p:sp>
      <p:sp>
        <p:nvSpPr>
          <p:cNvPr id="2" name="heading">
            <a:extLst xmlns:a="http://schemas.openxmlformats.org/drawingml/2006/main">
              <a:ext uri="{FF2B5EF4-FFF2-40B4-BE49-F238E27FC236}">
                <a16:creationId xmlns:a16="http://schemas.microsoft.com/office/drawing/2014/main" id="{0C0E30EE-026B-4BDF-B3FC-87575D0889D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4E030228-F208-4646-92CF-37785B47F54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B540978D-CD9B-4314-8FED-67238E6156B7}"/>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关灯     用水     公共交通</a:t>
            </a:r>
          </a:p>
        </p:txBody>
      </p:sp>
      <p:sp>
        <p:nvSpPr>
          <p:cNvPr id="5" name="retrieval">
            <a:extLst xmlns:a="http://schemas.openxmlformats.org/drawingml/2006/main">
              <a:ext uri="{FF2B5EF4-FFF2-40B4-BE49-F238E27FC236}">
                <a16:creationId xmlns:a16="http://schemas.microsoft.com/office/drawing/2014/main" id="{237A8839-A921-496E-8470-DADD7379CEEB}"/>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44418142"/>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58EEF6A9-2CD3-47FD-9096-7031916F575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HSK3-49</a:t>
            </a:r>
          </a:p>
        </p:txBody>
      </p:sp>
      <p:sp>
        <p:nvSpPr>
          <p:cNvPr id="2" name="heading">
            <a:extLst xmlns:a="http://schemas.openxmlformats.org/drawingml/2006/main">
              <a:ext uri="{FF2B5EF4-FFF2-40B4-BE49-F238E27FC236}">
                <a16:creationId xmlns:a16="http://schemas.microsoft.com/office/drawing/2014/main" id="{26B04F52-4153-4AB4-BEB6-1889A19D6EF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9C92D92D-65CC-4E91-A247-32BF1E5A03F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FAAA14D0-AD61-400A-854F-FA026D00348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收入</a:t>
            </a:r>
          </a:p>
        </p:txBody>
      </p:sp>
      <p:sp>
        <p:nvSpPr>
          <p:cNvPr id="5" name="py0">
            <a:extLst xmlns:a="http://schemas.openxmlformats.org/drawingml/2006/main">
              <a:ext uri="{FF2B5EF4-FFF2-40B4-BE49-F238E27FC236}">
                <a16:creationId xmlns:a16="http://schemas.microsoft.com/office/drawing/2014/main" id="{3D9270F8-95DA-4959-8708-9256FB9A382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shōu rù</a:t>
            </a:r>
          </a:p>
        </p:txBody>
      </p:sp>
      <p:sp>
        <p:nvSpPr>
          <p:cNvPr id="6" name="vi0">
            <a:extLst xmlns:a="http://schemas.openxmlformats.org/drawingml/2006/main">
              <a:ext uri="{FF2B5EF4-FFF2-40B4-BE49-F238E27FC236}">
                <a16:creationId xmlns:a16="http://schemas.microsoft.com/office/drawing/2014/main" id="{D1AA7AA6-7AED-450F-8431-F564E17E1E1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thu nhập</a:t>
            </a:r>
          </a:p>
        </p:txBody>
      </p:sp>
      <p:sp>
        <p:nvSpPr>
          <p:cNvPr id="7" name="zh1">
            <a:extLst xmlns:a="http://schemas.openxmlformats.org/drawingml/2006/main">
              <a:ext uri="{FF2B5EF4-FFF2-40B4-BE49-F238E27FC236}">
                <a16:creationId xmlns:a16="http://schemas.microsoft.com/office/drawing/2014/main" id="{F24D7797-845E-405C-B266-F9DA20D08607}"/>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支出</a:t>
            </a:r>
          </a:p>
        </p:txBody>
      </p:sp>
      <p:sp>
        <p:nvSpPr>
          <p:cNvPr id="8" name="py1">
            <a:extLst xmlns:a="http://schemas.openxmlformats.org/drawingml/2006/main">
              <a:ext uri="{FF2B5EF4-FFF2-40B4-BE49-F238E27FC236}">
                <a16:creationId xmlns:a16="http://schemas.microsoft.com/office/drawing/2014/main" id="{5D3CEA55-C97F-4FC1-8A39-D13949051A4F}"/>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zhī chū</a:t>
            </a:r>
          </a:p>
        </p:txBody>
      </p:sp>
      <p:sp>
        <p:nvSpPr>
          <p:cNvPr id="9" name="vi1">
            <a:extLst xmlns:a="http://schemas.openxmlformats.org/drawingml/2006/main">
              <a:ext uri="{FF2B5EF4-FFF2-40B4-BE49-F238E27FC236}">
                <a16:creationId xmlns:a16="http://schemas.microsoft.com/office/drawing/2014/main" id="{C6D300AC-352E-4F51-AAF4-7DB1BF4A64D9}"/>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chi tiêu</a:t>
            </a:r>
          </a:p>
        </p:txBody>
      </p:sp>
      <p:sp>
        <p:nvSpPr>
          <p:cNvPr id="10" name="zh2">
            <a:extLst xmlns:a="http://schemas.openxmlformats.org/drawingml/2006/main">
              <a:ext uri="{FF2B5EF4-FFF2-40B4-BE49-F238E27FC236}">
                <a16:creationId xmlns:a16="http://schemas.microsoft.com/office/drawing/2014/main" id="{7591D386-00A0-419D-812C-528EFB2EEBA4}"/>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存钱</a:t>
            </a:r>
          </a:p>
        </p:txBody>
      </p:sp>
      <p:sp>
        <p:nvSpPr>
          <p:cNvPr id="11" name="py2">
            <a:extLst xmlns:a="http://schemas.openxmlformats.org/drawingml/2006/main">
              <a:ext uri="{FF2B5EF4-FFF2-40B4-BE49-F238E27FC236}">
                <a16:creationId xmlns:a16="http://schemas.microsoft.com/office/drawing/2014/main" id="{B2BF1DD9-AFC7-48A5-98E5-22F522F81914}"/>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cún qián</a:t>
            </a:r>
          </a:p>
        </p:txBody>
      </p:sp>
      <p:sp>
        <p:nvSpPr>
          <p:cNvPr id="12" name="vi2">
            <a:extLst xmlns:a="http://schemas.openxmlformats.org/drawingml/2006/main">
              <a:ext uri="{FF2B5EF4-FFF2-40B4-BE49-F238E27FC236}">
                <a16:creationId xmlns:a16="http://schemas.microsoft.com/office/drawing/2014/main" id="{BF726D91-4A7C-4566-AE93-F54296EA3D02}"/>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tiết kiệm tiền</a:t>
            </a:r>
          </a:p>
        </p:txBody>
      </p:sp>
      <p:sp>
        <p:nvSpPr>
          <p:cNvPr id="13" name="zh3">
            <a:extLst xmlns:a="http://schemas.openxmlformats.org/drawingml/2006/main">
              <a:ext uri="{FF2B5EF4-FFF2-40B4-BE49-F238E27FC236}">
                <a16:creationId xmlns:a16="http://schemas.microsoft.com/office/drawing/2014/main" id="{DFE5F61D-90D1-4778-A405-8EA24E5F5838}"/>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花钱</a:t>
            </a:r>
          </a:p>
        </p:txBody>
      </p:sp>
      <p:sp>
        <p:nvSpPr>
          <p:cNvPr id="14" name="py3">
            <a:extLst xmlns:a="http://schemas.openxmlformats.org/drawingml/2006/main">
              <a:ext uri="{FF2B5EF4-FFF2-40B4-BE49-F238E27FC236}">
                <a16:creationId xmlns:a16="http://schemas.microsoft.com/office/drawing/2014/main" id="{DA7781C6-531E-41F4-9521-2181E5F634AC}"/>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huā qián</a:t>
            </a:r>
          </a:p>
        </p:txBody>
      </p:sp>
      <p:sp>
        <p:nvSpPr>
          <p:cNvPr id="15" name="vi3">
            <a:extLst xmlns:a="http://schemas.openxmlformats.org/drawingml/2006/main">
              <a:ext uri="{FF2B5EF4-FFF2-40B4-BE49-F238E27FC236}">
                <a16:creationId xmlns:a16="http://schemas.microsoft.com/office/drawing/2014/main" id="{D8E564E0-CD12-4C92-B6E1-ECB3E2E24601}"/>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tiêu tiền</a:t>
            </a:r>
          </a:p>
        </p:txBody>
      </p:sp>
      <p:sp>
        <p:nvSpPr>
          <p:cNvPr id="16" name="zh4">
            <a:extLst xmlns:a="http://schemas.openxmlformats.org/drawingml/2006/main">
              <a:ext uri="{FF2B5EF4-FFF2-40B4-BE49-F238E27FC236}">
                <a16:creationId xmlns:a16="http://schemas.microsoft.com/office/drawing/2014/main" id="{BE8C0869-7C0D-4A82-896F-67671033FDF8}"/>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预算表</a:t>
            </a:r>
          </a:p>
        </p:txBody>
      </p:sp>
      <p:sp>
        <p:nvSpPr>
          <p:cNvPr id="17" name="py4">
            <a:extLst xmlns:a="http://schemas.openxmlformats.org/drawingml/2006/main">
              <a:ext uri="{FF2B5EF4-FFF2-40B4-BE49-F238E27FC236}">
                <a16:creationId xmlns:a16="http://schemas.microsoft.com/office/drawing/2014/main" id="{3EFD93E6-0F3E-4570-A119-6943DC9AEC6A}"/>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yù suàn biǎo</a:t>
            </a:r>
          </a:p>
        </p:txBody>
      </p:sp>
      <p:sp>
        <p:nvSpPr>
          <p:cNvPr id="18" name="vi4">
            <a:extLst xmlns:a="http://schemas.openxmlformats.org/drawingml/2006/main">
              <a:ext uri="{FF2B5EF4-FFF2-40B4-BE49-F238E27FC236}">
                <a16:creationId xmlns:a16="http://schemas.microsoft.com/office/drawing/2014/main" id="{9C25E494-8976-446A-A596-7BF89D99AE01}"/>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bảng ngân sách</a:t>
            </a:r>
          </a:p>
        </p:txBody>
      </p:sp>
      <p:sp>
        <p:nvSpPr>
          <p:cNvPr id="19" name="zh5">
            <a:extLst xmlns:a="http://schemas.openxmlformats.org/drawingml/2006/main">
              <a:ext uri="{FF2B5EF4-FFF2-40B4-BE49-F238E27FC236}">
                <a16:creationId xmlns:a16="http://schemas.microsoft.com/office/drawing/2014/main" id="{2BEEFBF7-58A4-49AC-A6F8-876AF3E26EA4}"/>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必要</a:t>
            </a:r>
          </a:p>
        </p:txBody>
      </p:sp>
      <p:sp>
        <p:nvSpPr>
          <p:cNvPr id="20" name="py5">
            <a:extLst xmlns:a="http://schemas.openxmlformats.org/drawingml/2006/main">
              <a:ext uri="{FF2B5EF4-FFF2-40B4-BE49-F238E27FC236}">
                <a16:creationId xmlns:a16="http://schemas.microsoft.com/office/drawing/2014/main" id="{FC5616FA-019E-42FC-8269-04E73FEAC6AA}"/>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bì yào</a:t>
            </a:r>
          </a:p>
        </p:txBody>
      </p:sp>
      <p:sp>
        <p:nvSpPr>
          <p:cNvPr id="21" name="vi5">
            <a:extLst xmlns:a="http://schemas.openxmlformats.org/drawingml/2006/main">
              <a:ext uri="{FF2B5EF4-FFF2-40B4-BE49-F238E27FC236}">
                <a16:creationId xmlns:a16="http://schemas.microsoft.com/office/drawing/2014/main" id="{C779961E-BF07-4C12-BB63-8BF67E57C6E9}"/>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cần thiết</a:t>
            </a:r>
          </a:p>
        </p:txBody>
      </p:sp>
      <p:sp>
        <p:nvSpPr>
          <p:cNvPr id="22" name="zh6">
            <a:extLst xmlns:a="http://schemas.openxmlformats.org/drawingml/2006/main">
              <a:ext uri="{FF2B5EF4-FFF2-40B4-BE49-F238E27FC236}">
                <a16:creationId xmlns:a16="http://schemas.microsoft.com/office/drawing/2014/main" id="{56E4CF9C-F30F-4B33-8EF3-369FABBD5371}"/>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需要的</a:t>
            </a:r>
          </a:p>
        </p:txBody>
      </p:sp>
      <p:sp>
        <p:nvSpPr>
          <p:cNvPr id="23" name="py6">
            <a:extLst xmlns:a="http://schemas.openxmlformats.org/drawingml/2006/main">
              <a:ext uri="{FF2B5EF4-FFF2-40B4-BE49-F238E27FC236}">
                <a16:creationId xmlns:a16="http://schemas.microsoft.com/office/drawing/2014/main" id="{6FABBF73-DDC7-44EB-9FBA-6B67E1C985EE}"/>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xū yào de</a:t>
            </a:r>
          </a:p>
        </p:txBody>
      </p:sp>
      <p:sp>
        <p:nvSpPr>
          <p:cNvPr id="24" name="vi6">
            <a:extLst xmlns:a="http://schemas.openxmlformats.org/drawingml/2006/main">
              <a:ext uri="{FF2B5EF4-FFF2-40B4-BE49-F238E27FC236}">
                <a16:creationId xmlns:a16="http://schemas.microsoft.com/office/drawing/2014/main" id="{35C59F9C-CA20-4E2F-8B06-4457A2CFAFDB}"/>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thứ cần</a:t>
            </a:r>
          </a:p>
        </p:txBody>
      </p:sp>
      <p:sp>
        <p:nvSpPr>
          <p:cNvPr id="25" name="zh7">
            <a:extLst xmlns:a="http://schemas.openxmlformats.org/drawingml/2006/main">
              <a:ext uri="{FF2B5EF4-FFF2-40B4-BE49-F238E27FC236}">
                <a16:creationId xmlns:a16="http://schemas.microsoft.com/office/drawing/2014/main" id="{16989A47-126E-4058-A6EC-1CBD5AFF4D2D}"/>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想要的</a:t>
            </a:r>
          </a:p>
        </p:txBody>
      </p:sp>
      <p:sp>
        <p:nvSpPr>
          <p:cNvPr id="26" name="py7">
            <a:extLst xmlns:a="http://schemas.openxmlformats.org/drawingml/2006/main">
              <a:ext uri="{FF2B5EF4-FFF2-40B4-BE49-F238E27FC236}">
                <a16:creationId xmlns:a16="http://schemas.microsoft.com/office/drawing/2014/main" id="{2F1375CF-0184-41CB-87F9-946259ACD99E}"/>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xiǎng yào de</a:t>
            </a:r>
          </a:p>
        </p:txBody>
      </p:sp>
      <p:sp>
        <p:nvSpPr>
          <p:cNvPr id="27" name="vi7">
            <a:extLst xmlns:a="http://schemas.openxmlformats.org/drawingml/2006/main">
              <a:ext uri="{FF2B5EF4-FFF2-40B4-BE49-F238E27FC236}">
                <a16:creationId xmlns:a16="http://schemas.microsoft.com/office/drawing/2014/main" id="{B96E5A92-E53A-4F38-A02B-4906564AD098}"/>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thứ muốn</a:t>
            </a:r>
          </a:p>
        </p:txBody>
      </p:sp>
    </p:spTree>
    <p:extLst>
      <p:ext uri="{BB962C8B-B14F-4D97-AF65-F5344CB8AC3E}">
        <p14:creationId xmlns:p14="http://schemas.microsoft.com/office/powerpoint/2010/main" val="794872841"/>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9" name="course">
            <a:extLst xmlns:a="http://schemas.openxmlformats.org/drawingml/2006/main">
              <a:ext uri="{FF2B5EF4-FFF2-40B4-BE49-F238E27FC236}">
                <a16:creationId xmlns:a16="http://schemas.microsoft.com/office/drawing/2014/main" id="{3DB5A71C-5440-40B2-BD84-A89BC13F30E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HSK3-49</a:t>
            </a:r>
          </a:p>
        </p:txBody>
      </p:sp>
      <p:sp>
        <p:nvSpPr>
          <p:cNvPr id="2" name="heading">
            <a:extLst xmlns:a="http://schemas.openxmlformats.org/drawingml/2006/main">
              <a:ext uri="{FF2B5EF4-FFF2-40B4-BE49-F238E27FC236}">
                <a16:creationId xmlns:a16="http://schemas.microsoft.com/office/drawing/2014/main" id="{1457CE56-0E80-4EFE-86FC-1DF9A21D9EB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3814634B-469D-4475-8F90-A942E74B47D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B9F6C272-1E4F-4DD7-A15F-B55D4D360720}"/>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聪明</a:t>
            </a:r>
          </a:p>
        </p:txBody>
      </p:sp>
      <p:sp>
        <p:nvSpPr>
          <p:cNvPr id="5" name="py0">
            <a:extLst xmlns:a="http://schemas.openxmlformats.org/drawingml/2006/main">
              <a:ext uri="{FF2B5EF4-FFF2-40B4-BE49-F238E27FC236}">
                <a16:creationId xmlns:a16="http://schemas.microsoft.com/office/drawing/2014/main" id="{56807A6B-F4B6-4DFE-B4FE-B8C02EC7483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cōngmíng</a:t>
            </a:r>
          </a:p>
        </p:txBody>
      </p:sp>
      <p:sp>
        <p:nvSpPr>
          <p:cNvPr id="6" name="vi0">
            <a:extLst xmlns:a="http://schemas.openxmlformats.org/drawingml/2006/main">
              <a:ext uri="{FF2B5EF4-FFF2-40B4-BE49-F238E27FC236}">
                <a16:creationId xmlns:a16="http://schemas.microsoft.com/office/drawing/2014/main" id="{C3769F52-5628-48C3-B9FF-CC2A2E12B84F}"/>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thông minh</a:t>
            </a:r>
          </a:p>
        </p:txBody>
      </p:sp>
      <p:sp>
        <p:nvSpPr>
          <p:cNvPr id="7" name="zh1">
            <a:extLst xmlns:a="http://schemas.openxmlformats.org/drawingml/2006/main">
              <a:ext uri="{FF2B5EF4-FFF2-40B4-BE49-F238E27FC236}">
                <a16:creationId xmlns:a16="http://schemas.microsoft.com/office/drawing/2014/main" id="{7512F539-9052-4AB5-8AD9-A7AD7834CEC0}"/>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黑板</a:t>
            </a:r>
          </a:p>
        </p:txBody>
      </p:sp>
      <p:sp>
        <p:nvSpPr>
          <p:cNvPr id="8" name="py1">
            <a:extLst xmlns:a="http://schemas.openxmlformats.org/drawingml/2006/main">
              <a:ext uri="{FF2B5EF4-FFF2-40B4-BE49-F238E27FC236}">
                <a16:creationId xmlns:a16="http://schemas.microsoft.com/office/drawing/2014/main" id="{769F8EEC-1E61-4280-AC34-C37020CFEF9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hēibǎn</a:t>
            </a:r>
          </a:p>
        </p:txBody>
      </p:sp>
      <p:sp>
        <p:nvSpPr>
          <p:cNvPr id="9" name="vi1">
            <a:extLst xmlns:a="http://schemas.openxmlformats.org/drawingml/2006/main">
              <a:ext uri="{FF2B5EF4-FFF2-40B4-BE49-F238E27FC236}">
                <a16:creationId xmlns:a16="http://schemas.microsoft.com/office/drawing/2014/main" id="{890283F8-C3E6-4FD8-A6DA-3CF6BFB49B04}"/>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bảng đen</a:t>
            </a:r>
          </a:p>
        </p:txBody>
      </p:sp>
      <p:sp>
        <p:nvSpPr>
          <p:cNvPr id="10" name="zh2">
            <a:extLst xmlns:a="http://schemas.openxmlformats.org/drawingml/2006/main">
              <a:ext uri="{FF2B5EF4-FFF2-40B4-BE49-F238E27FC236}">
                <a16:creationId xmlns:a16="http://schemas.microsoft.com/office/drawing/2014/main" id="{9AC4AC7F-D5EE-4DB3-914F-F84B33635810}"/>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聊天儿</a:t>
            </a:r>
          </a:p>
        </p:txBody>
      </p:sp>
      <p:sp>
        <p:nvSpPr>
          <p:cNvPr id="11" name="py2">
            <a:extLst xmlns:a="http://schemas.openxmlformats.org/drawingml/2006/main">
              <a:ext uri="{FF2B5EF4-FFF2-40B4-BE49-F238E27FC236}">
                <a16:creationId xmlns:a16="http://schemas.microsoft.com/office/drawing/2014/main" id="{7910BB32-0600-45A5-BCCC-E920FE0C94F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liáotiānr</a:t>
            </a:r>
          </a:p>
        </p:txBody>
      </p:sp>
      <p:sp>
        <p:nvSpPr>
          <p:cNvPr id="12" name="vi2">
            <a:extLst xmlns:a="http://schemas.openxmlformats.org/drawingml/2006/main">
              <a:ext uri="{FF2B5EF4-FFF2-40B4-BE49-F238E27FC236}">
                <a16:creationId xmlns:a16="http://schemas.microsoft.com/office/drawing/2014/main" id="{3112EDC1-5246-47BB-BA42-032AA2D79186}"/>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trò chuyện</a:t>
            </a:r>
          </a:p>
        </p:txBody>
      </p:sp>
      <p:sp>
        <p:nvSpPr>
          <p:cNvPr id="13" name="zh3">
            <a:extLst xmlns:a="http://schemas.openxmlformats.org/drawingml/2006/main">
              <a:ext uri="{FF2B5EF4-FFF2-40B4-BE49-F238E27FC236}">
                <a16:creationId xmlns:a16="http://schemas.microsoft.com/office/drawing/2014/main" id="{7CE89935-2BB7-4B12-BD99-B84D71343B2A}"/>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收</a:t>
            </a:r>
          </a:p>
        </p:txBody>
      </p:sp>
      <p:sp>
        <p:nvSpPr>
          <p:cNvPr id="14" name="py3">
            <a:extLst xmlns:a="http://schemas.openxmlformats.org/drawingml/2006/main">
              <a:ext uri="{FF2B5EF4-FFF2-40B4-BE49-F238E27FC236}">
                <a16:creationId xmlns:a16="http://schemas.microsoft.com/office/drawing/2014/main" id="{6E149C41-087C-4CCD-B4EF-1EAC04AF9538}"/>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shōu</a:t>
            </a:r>
          </a:p>
        </p:txBody>
      </p:sp>
      <p:sp>
        <p:nvSpPr>
          <p:cNvPr id="15" name="vi3">
            <a:extLst xmlns:a="http://schemas.openxmlformats.org/drawingml/2006/main">
              <a:ext uri="{FF2B5EF4-FFF2-40B4-BE49-F238E27FC236}">
                <a16:creationId xmlns:a16="http://schemas.microsoft.com/office/drawing/2014/main" id="{B3DBDAFD-8825-4C10-BA22-F85FF30A1BFF}"/>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nhận thu</a:t>
            </a:r>
          </a:p>
        </p:txBody>
      </p:sp>
      <p:sp>
        <p:nvSpPr>
          <p:cNvPr id="16" name="zh4">
            <a:extLst xmlns:a="http://schemas.openxmlformats.org/drawingml/2006/main">
              <a:ext uri="{FF2B5EF4-FFF2-40B4-BE49-F238E27FC236}">
                <a16:creationId xmlns:a16="http://schemas.microsoft.com/office/drawing/2014/main" id="{7D4006BE-F57C-43BE-B247-CE302B19D29C}"/>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羊</a:t>
            </a:r>
          </a:p>
        </p:txBody>
      </p:sp>
      <p:sp>
        <p:nvSpPr>
          <p:cNvPr id="17" name="py4">
            <a:extLst xmlns:a="http://schemas.openxmlformats.org/drawingml/2006/main">
              <a:ext uri="{FF2B5EF4-FFF2-40B4-BE49-F238E27FC236}">
                <a16:creationId xmlns:a16="http://schemas.microsoft.com/office/drawing/2014/main" id="{BB322109-E4F2-445B-9EBD-055E90C770D9}"/>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yáng</a:t>
            </a:r>
          </a:p>
        </p:txBody>
      </p:sp>
      <p:sp>
        <p:nvSpPr>
          <p:cNvPr id="18" name="vi4">
            <a:extLst xmlns:a="http://schemas.openxmlformats.org/drawingml/2006/main">
              <a:ext uri="{FF2B5EF4-FFF2-40B4-BE49-F238E27FC236}">
                <a16:creationId xmlns:a16="http://schemas.microsoft.com/office/drawing/2014/main" id="{6E12D03D-52A5-4F50-9BED-B71BC77143BE}"/>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cừu dê</a:t>
            </a:r>
          </a:p>
        </p:txBody>
      </p:sp>
    </p:spTree>
    <p:extLst>
      <p:ext uri="{BB962C8B-B14F-4D97-AF65-F5344CB8AC3E}">
        <p14:creationId xmlns:p14="http://schemas.microsoft.com/office/powerpoint/2010/main" val="1606480879"/>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A94BBB2-499D-4902-9967-51E14A0542E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HSK3-49</a:t>
            </a:r>
          </a:p>
        </p:txBody>
      </p:sp>
      <p:sp>
        <p:nvSpPr>
          <p:cNvPr id="2" name="heading">
            <a:extLst xmlns:a="http://schemas.openxmlformats.org/drawingml/2006/main">
              <a:ext uri="{FF2B5EF4-FFF2-40B4-BE49-F238E27FC236}">
                <a16:creationId xmlns:a16="http://schemas.microsoft.com/office/drawing/2014/main" id="{1C6602DB-A63A-4158-B4E9-B66AEF6D90E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767A0E5C-8DD4-4D48-AAEB-8789B8E5D5F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63820511-17B2-456C-B69F-EC41FFC5FC3B}"/>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先……再考虑……</a:t>
            </a:r>
          </a:p>
        </p:txBody>
      </p:sp>
      <p:sp>
        <p:nvSpPr>
          <p:cNvPr id="5" name="rule">
            <a:extLst xmlns:a="http://schemas.openxmlformats.org/drawingml/2006/main">
              <a:ext uri="{FF2B5EF4-FFF2-40B4-BE49-F238E27FC236}">
                <a16:creationId xmlns:a16="http://schemas.microsoft.com/office/drawing/2014/main" id="{FECF0655-3C34-45AB-9793-1C319DFA80F8}"/>
              </a:ext>
            </a:extLst>
          </p:cNvPr>
          <p:cNvSpPr>
            <a:spLocks xmlns:a="http://schemas.openxmlformats.org/drawingml/2006/main" noGrp="1"/>
          </p:cNvSpPr>
          <p:nvPr/>
        </p:nvSpPr>
        <p:spPr>
          <a:xfrm xmlns:a="http://schemas.openxmlformats.org/drawingml/2006/main">
            <a:off x="619125" y="2952750"/>
            <a:ext cx="10572750" cy="981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先买需要的，再考虑想要的。 Mua thứ cần trước rồi cân nhắc thứ</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muốn.</a:t>
            </a:r>
          </a:p>
        </p:txBody>
      </p:sp>
    </p:spTree>
    <p:extLst>
      <p:ext uri="{BB962C8B-B14F-4D97-AF65-F5344CB8AC3E}">
        <p14:creationId xmlns:p14="http://schemas.microsoft.com/office/powerpoint/2010/main" val="1608457310"/>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61BC724-01BE-49B9-863A-AB556715BB2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HSK3-49</a:t>
            </a:r>
          </a:p>
        </p:txBody>
      </p:sp>
      <p:sp>
        <p:nvSpPr>
          <p:cNvPr id="2" name="heading">
            <a:extLst xmlns:a="http://schemas.openxmlformats.org/drawingml/2006/main">
              <a:ext uri="{FF2B5EF4-FFF2-40B4-BE49-F238E27FC236}">
                <a16:creationId xmlns:a16="http://schemas.microsoft.com/office/drawing/2014/main" id="{D07669E4-EA3F-40AA-8193-847CFFBB099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336E6A73-C1C3-4DAC-BA2C-CB856EAB96B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5B2E23E4-19B6-4D46-9F78-1964A028FAFF}"/>
              </a:ext>
            </a:extLst>
            <ns0:hlinkClick xmlns:ns0="http://schemas.openxmlformats.org/drawingml/2006/main" xmlns:ns1="http://schemas.openxmlformats.org/officeDocument/2006/relationships" ns1:id="rIdInteractive3">
              <ns0:snd ns1:embed="rIdEmbeddedAudio4" name="HSK3-49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2F51C877-3D1E-484F-8F7F-0ACED4107ECE}"/>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1F353319-544A-42E6-809B-124C10F8E3F6}"/>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392237870"/>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0455DA9-A5CB-43E6-A6EB-E012EA287CB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HSK3-49</a:t>
            </a:r>
          </a:p>
        </p:txBody>
      </p:sp>
      <p:sp>
        <p:nvSpPr>
          <p:cNvPr id="2" name="heading">
            <a:extLst xmlns:a="http://schemas.openxmlformats.org/drawingml/2006/main">
              <a:ext uri="{FF2B5EF4-FFF2-40B4-BE49-F238E27FC236}">
                <a16:creationId xmlns:a16="http://schemas.microsoft.com/office/drawing/2014/main" id="{0A94E7DC-5BCB-4D09-9B19-C7783A7CF6D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1DF94C27-BFD6-48A6-9FFB-A8EFBE6F3ED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8717C6A7-1DE5-4AAA-A934-EFE88ECA7B03}"/>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小林有两千元预算，想买新手机。不过旧手机还能用，他决定先存一部分钱，暂时不</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买。</a:t>
            </a:r>
          </a:p>
        </p:txBody>
      </p:sp>
      <p:sp>
        <p:nvSpPr>
          <p:cNvPr id="5" name="q0">
            <a:extLst xmlns:a="http://schemas.openxmlformats.org/drawingml/2006/main">
              <a:ext uri="{FF2B5EF4-FFF2-40B4-BE49-F238E27FC236}">
                <a16:creationId xmlns:a16="http://schemas.microsoft.com/office/drawing/2014/main" id="{20860CBE-BA1A-452B-AD7D-9D2BE66D93F2}"/>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预算是多少？</a:t>
            </a:r>
          </a:p>
        </p:txBody>
      </p:sp>
      <p:sp>
        <p:nvSpPr>
          <p:cNvPr id="6" name="q1">
            <a:extLst xmlns:a="http://schemas.openxmlformats.org/drawingml/2006/main">
              <a:ext uri="{FF2B5EF4-FFF2-40B4-BE49-F238E27FC236}">
                <a16:creationId xmlns:a16="http://schemas.microsoft.com/office/drawing/2014/main" id="{938D2F70-881D-46F4-8A57-568F928767DF}"/>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小林马上买手机吗？</a:t>
            </a:r>
          </a:p>
        </p:txBody>
      </p:sp>
    </p:spTree>
    <p:extLst>
      <p:ext uri="{BB962C8B-B14F-4D97-AF65-F5344CB8AC3E}">
        <p14:creationId xmlns:p14="http://schemas.microsoft.com/office/powerpoint/2010/main" val="178939012"/>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890A0D7D-5856-4CB8-A7A6-E5BDF7EDE4F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HSK3-49</a:t>
            </a:r>
          </a:p>
        </p:txBody>
      </p:sp>
      <p:sp>
        <p:nvSpPr>
          <p:cNvPr id="2" name="heading">
            <a:extLst xmlns:a="http://schemas.openxmlformats.org/drawingml/2006/main">
              <a:ext uri="{FF2B5EF4-FFF2-40B4-BE49-F238E27FC236}">
                <a16:creationId xmlns:a16="http://schemas.microsoft.com/office/drawing/2014/main" id="{1C7D72F2-5DAA-49D2-A77F-C3140049E1E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B97663A9-E2DD-4A8C-A1F4-38798446FB9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06D28F5A-4EE6-44FB-9153-BAF5567B1473}"/>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“thu nhập”?</a:t>
            </a:r>
          </a:p>
        </p:txBody>
      </p:sp>
      <p:sp>
        <p:nvSpPr>
          <p:cNvPr id="5" name="audio_game">
            <a:extLst xmlns:a="http://schemas.openxmlformats.org/drawingml/2006/main">
              <a:ext uri="{FF2B5EF4-FFF2-40B4-BE49-F238E27FC236}">
                <a16:creationId xmlns:a16="http://schemas.microsoft.com/office/drawing/2014/main" id="{B569A7F6-93E9-4AC0-B5AE-52370F68E9DA}"/>
              </a:ext>
            </a:extLst>
            <ns0:hlinkClick xmlns:ns0="http://schemas.openxmlformats.org/drawingml/2006/main" xmlns:ns1="http://schemas.openxmlformats.org/officeDocument/2006/relationships" ns1:id="rIdInteractive3">
              <ns0:snd ns1:embed="rIdEmbeddedAudio4" name="HSK3-49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524E763-EDCD-4115-A4AD-6F5078423236}"/>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收入</a:t>
            </a:r>
          </a:p>
        </p:txBody>
      </p:sp>
      <p:sp>
        <p:nvSpPr>
          <p:cNvPr id="7" name="choice_1">
            <a:extLst xmlns:a="http://schemas.openxmlformats.org/drawingml/2006/main">
              <a:ext uri="{FF2B5EF4-FFF2-40B4-BE49-F238E27FC236}">
                <a16:creationId xmlns:a16="http://schemas.microsoft.com/office/drawing/2014/main" id="{55E2A553-E53B-4D03-AFCB-74CDCAFBDBCB}"/>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支出</a:t>
            </a:r>
          </a:p>
        </p:txBody>
      </p:sp>
      <p:sp>
        <p:nvSpPr>
          <p:cNvPr id="8" name="choice_2">
            <a:extLst xmlns:a="http://schemas.openxmlformats.org/drawingml/2006/main">
              <a:ext uri="{FF2B5EF4-FFF2-40B4-BE49-F238E27FC236}">
                <a16:creationId xmlns:a16="http://schemas.microsoft.com/office/drawing/2014/main" id="{A05107EE-A2AF-4F99-BF17-22615CCE9B1F}"/>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存钱</a:t>
            </a:r>
          </a:p>
        </p:txBody>
      </p:sp>
    </p:spTree>
    <p:extLst>
      <p:ext uri="{BB962C8B-B14F-4D97-AF65-F5344CB8AC3E}">
        <p14:creationId xmlns:p14="http://schemas.microsoft.com/office/powerpoint/2010/main" val="1347048858"/>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F1F6CD6-279B-4ECA-AD59-506ECDF284C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HSK3-49</a:t>
            </a:r>
          </a:p>
        </p:txBody>
      </p:sp>
      <p:sp>
        <p:nvSpPr>
          <p:cNvPr id="2" name="heading">
            <a:extLst xmlns:a="http://schemas.openxmlformats.org/drawingml/2006/main">
              <a:ext uri="{FF2B5EF4-FFF2-40B4-BE49-F238E27FC236}">
                <a16:creationId xmlns:a16="http://schemas.microsoft.com/office/drawing/2014/main" id="{75388D94-259F-42D0-9614-D087C812C54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D771BB2D-7529-40D9-9CB8-A5E5925FE63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8672DFF7-2106-4934-A39C-8336C9098281}"/>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收入 (shōu rù) = thu nhập.</a:t>
            </a:r>
          </a:p>
        </p:txBody>
      </p:sp>
      <p:sp>
        <p:nvSpPr>
          <p:cNvPr id="5" name="stretch">
            <a:extLst xmlns:a="http://schemas.openxmlformats.org/drawingml/2006/main">
              <a:ext uri="{FF2B5EF4-FFF2-40B4-BE49-F238E27FC236}">
                <a16:creationId xmlns:a16="http://schemas.microsoft.com/office/drawing/2014/main" id="{27F161A8-53F9-4FB1-AB5D-908839EB7197}"/>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A8A9A814-6C91-401D-9CC9-5567290A51F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679100797"/>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D2D70D8-6E62-4633-A54B-C6568733ACC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HSK3-49</a:t>
            </a:r>
          </a:p>
        </p:txBody>
      </p:sp>
      <p:sp>
        <p:nvSpPr>
          <p:cNvPr id="2" name="heading">
            <a:extLst xmlns:a="http://schemas.openxmlformats.org/drawingml/2006/main">
              <a:ext uri="{FF2B5EF4-FFF2-40B4-BE49-F238E27FC236}">
                <a16:creationId xmlns:a16="http://schemas.microsoft.com/office/drawing/2014/main" id="{74A5985A-56F2-47FB-9CF6-CDB513229F7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2741F034-032E-4C34-9A3D-8FAA686F482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7072FC70-6A53-49AD-9DA5-A65A0DE59FA5}"/>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5A288E1D-1BA5-483A-A3DE-2B0619EF7BC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72182140"/>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8C5A741-836E-4C6C-BBA5-B10BA557F71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HSK3-49</a:t>
            </a:r>
          </a:p>
        </p:txBody>
      </p:sp>
      <p:sp>
        <p:nvSpPr>
          <p:cNvPr id="2" name="heading">
            <a:extLst xmlns:a="http://schemas.openxmlformats.org/drawingml/2006/main">
              <a:ext uri="{FF2B5EF4-FFF2-40B4-BE49-F238E27FC236}">
                <a16:creationId xmlns:a16="http://schemas.microsoft.com/office/drawing/2014/main" id="{CC56E653-2A99-4F7A-B90B-B7792EBB823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71DA4D2C-2B0E-40E3-9BF1-93B69F78F66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F8F6C9FD-16F9-444E-B0A2-8AE25C98BEBE}"/>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Dùng ngân sách giả định chia tiền cho nhu cầu và mong</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muốn. Giải thích hai lựa chọn, tính số dư bằng tiếng Trung.</a:t>
            </a:r>
          </a:p>
        </p:txBody>
      </p:sp>
      <p:sp>
        <p:nvSpPr>
          <p:cNvPr id="5" name="taskrule">
            <a:extLst xmlns:a="http://schemas.openxmlformats.org/drawingml/2006/main">
              <a:ext uri="{FF2B5EF4-FFF2-40B4-BE49-F238E27FC236}">
                <a16:creationId xmlns:a16="http://schemas.microsoft.com/office/drawing/2014/main" id="{90B47DB3-BB07-48F1-8A4B-2473ED05C51C}"/>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30165971"/>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E4B9DBB-CB11-4227-AC00-E208BD5A519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HSK3-49</a:t>
            </a:r>
          </a:p>
        </p:txBody>
      </p:sp>
      <p:sp>
        <p:nvSpPr>
          <p:cNvPr id="2" name="heading">
            <a:extLst xmlns:a="http://schemas.openxmlformats.org/drawingml/2006/main">
              <a:ext uri="{FF2B5EF4-FFF2-40B4-BE49-F238E27FC236}">
                <a16:creationId xmlns:a16="http://schemas.microsoft.com/office/drawing/2014/main" id="{412C3710-1D9B-4148-97C2-BEB265B67D2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627B4AE8-3B1E-44EE-ACA4-381C8FFB135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收"/>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入"/>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支"/>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出"/>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存"/>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钱"/>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369781302"/>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84BA5F9-E21D-425E-AF13-3D7833DF4DB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HSK3-49</a:t>
            </a:r>
          </a:p>
        </p:txBody>
      </p:sp>
      <p:sp>
        <p:nvSpPr>
          <p:cNvPr id="2" name="heading">
            <a:extLst xmlns:a="http://schemas.openxmlformats.org/drawingml/2006/main">
              <a:ext uri="{FF2B5EF4-FFF2-40B4-BE49-F238E27FC236}">
                <a16:creationId xmlns:a16="http://schemas.microsoft.com/office/drawing/2014/main" id="{0F40EAC3-5EEF-4A97-91B2-8B4BD0AC34A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90489F95-66A7-4E92-A227-4716801AE90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0A89AA17-51E8-4B24-BF96-720D0CEB480C}"/>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C7889C4C-7227-45DC-8A33-C0027FBFC7B0}"/>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5B52116F-70BD-4F44-9405-50ECB3CE3BFF}"/>
              </a:ext>
            </a:extLst>
            <ns0:hlinkClick xmlns:ns0="http://schemas.openxmlformats.org/drawingml/2006/main" xmlns:ns1="http://schemas.openxmlformats.org/officeDocument/2006/relationships" ns1:id="rIdInteractive3">
              <ns0:snd ns1:embed="rIdEmbeddedAudio4" name="HSK3-49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377317510"/>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773E013-15EC-47DC-ADF8-8E88C4BA98C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HSK3-49</a:t>
            </a:r>
          </a:p>
        </p:txBody>
      </p:sp>
      <p:sp>
        <p:nvSpPr>
          <p:cNvPr id="2" name="heading">
            <a:extLst xmlns:a="http://schemas.openxmlformats.org/drawingml/2006/main">
              <a:ext uri="{FF2B5EF4-FFF2-40B4-BE49-F238E27FC236}">
                <a16:creationId xmlns:a16="http://schemas.microsoft.com/office/drawing/2014/main" id="{1BA051F0-E248-43CA-BBA6-C09A852E877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BECB703E-C9AE-459F-8DD2-AEE3BBE522E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FDD7128B-4291-41B1-94FF-661DF37E0F86}"/>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33DC4B80-AAEF-4116-B77D-D8EFE9017A11}"/>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994826084"/>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5F2D016-EBB8-4116-A83D-83BC32D38EE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HSK3-50</a:t>
            </a:r>
          </a:p>
        </p:txBody>
      </p:sp>
      <p:sp>
        <p:nvSpPr>
          <p:cNvPr id="2" name="heading">
            <a:extLst xmlns:a="http://schemas.openxmlformats.org/drawingml/2006/main">
              <a:ext uri="{FF2B5EF4-FFF2-40B4-BE49-F238E27FC236}">
                <a16:creationId xmlns:a16="http://schemas.microsoft.com/office/drawing/2014/main" id="{19BC17BB-AE0A-41A1-9D64-B637EB3D5F7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Tiền bạc và lựa chọn chi tiêu</a:t>
            </a:r>
          </a:p>
        </p:txBody>
      </p:sp>
      <p:sp>
        <p:nvSpPr>
          <p:cNvPr id="3" name="page">
            <a:extLst xmlns:a="http://schemas.openxmlformats.org/drawingml/2006/main">
              <a:ext uri="{FF2B5EF4-FFF2-40B4-BE49-F238E27FC236}">
                <a16:creationId xmlns:a16="http://schemas.microsoft.com/office/drawing/2014/main" id="{44D8BD6B-B922-4C8D-BA2B-1D85F2609A8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760A2A96-67DD-4BB7-B645-9AEE4A1C2A50}"/>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超过…… và đọc tìm chi tiết.</a:t>
            </a:r>
          </a:p>
        </p:txBody>
      </p:sp>
      <p:sp>
        <p:nvSpPr>
          <p:cNvPr id="5" name="duration">
            <a:extLst xmlns:a="http://schemas.openxmlformats.org/drawingml/2006/main">
              <a:ext uri="{FF2B5EF4-FFF2-40B4-BE49-F238E27FC236}">
                <a16:creationId xmlns:a16="http://schemas.microsoft.com/office/drawing/2014/main" id="{59C7EE8E-489D-4A2E-A1B7-CF014711D1F3}"/>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100165834"/>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BFF8708-AE10-4EEB-A88C-7E3707E108B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HSK3-50</a:t>
            </a:r>
          </a:p>
        </p:txBody>
      </p:sp>
      <p:sp>
        <p:nvSpPr>
          <p:cNvPr id="2" name="heading">
            <a:extLst xmlns:a="http://schemas.openxmlformats.org/drawingml/2006/main">
              <a:ext uri="{FF2B5EF4-FFF2-40B4-BE49-F238E27FC236}">
                <a16:creationId xmlns:a16="http://schemas.microsoft.com/office/drawing/2014/main" id="{82A179D0-036F-4FF0-A70C-16BA3F37145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A61C983C-B48F-4367-99A6-A83E049257A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CB7A4135-1DCE-479E-A76B-76B5AB1260F2}"/>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社区     志愿者     参加活动</a:t>
            </a:r>
          </a:p>
        </p:txBody>
      </p:sp>
      <p:sp>
        <p:nvSpPr>
          <p:cNvPr id="5" name="retrieval">
            <a:extLst xmlns:a="http://schemas.openxmlformats.org/drawingml/2006/main">
              <a:ext uri="{FF2B5EF4-FFF2-40B4-BE49-F238E27FC236}">
                <a16:creationId xmlns:a16="http://schemas.microsoft.com/office/drawing/2014/main" id="{412D1981-3424-46E4-8865-95993E76CD23}"/>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779787705"/>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551A42C7-A345-444C-B978-B4F27E87E41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HSK3-50</a:t>
            </a:r>
          </a:p>
        </p:txBody>
      </p:sp>
      <p:sp>
        <p:nvSpPr>
          <p:cNvPr id="2" name="heading">
            <a:extLst xmlns:a="http://schemas.openxmlformats.org/drawingml/2006/main">
              <a:ext uri="{FF2B5EF4-FFF2-40B4-BE49-F238E27FC236}">
                <a16:creationId xmlns:a16="http://schemas.microsoft.com/office/drawing/2014/main" id="{4F3AADB9-EBCB-4DB6-8B90-FE701329AB1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49024312-404D-4A54-9FEB-582DCC0DF38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242EE1F6-463D-4A60-B019-552A8E8A4DA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比较价格</a:t>
            </a:r>
          </a:p>
        </p:txBody>
      </p:sp>
      <p:sp>
        <p:nvSpPr>
          <p:cNvPr id="5" name="py0">
            <a:extLst xmlns:a="http://schemas.openxmlformats.org/drawingml/2006/main">
              <a:ext uri="{FF2B5EF4-FFF2-40B4-BE49-F238E27FC236}">
                <a16:creationId xmlns:a16="http://schemas.microsoft.com/office/drawing/2014/main" id="{E683A3CE-D81B-4A15-8B6C-A4167CBC8D0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bǐ jiào jià gé</a:t>
            </a:r>
          </a:p>
        </p:txBody>
      </p:sp>
      <p:sp>
        <p:nvSpPr>
          <p:cNvPr id="6" name="vi0">
            <a:extLst xmlns:a="http://schemas.openxmlformats.org/drawingml/2006/main">
              <a:ext uri="{FF2B5EF4-FFF2-40B4-BE49-F238E27FC236}">
                <a16:creationId xmlns:a16="http://schemas.microsoft.com/office/drawing/2014/main" id="{C8AEF9FD-C170-4239-92BA-A05EC501F27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so sánh giá</a:t>
            </a:r>
          </a:p>
        </p:txBody>
      </p:sp>
      <p:sp>
        <p:nvSpPr>
          <p:cNvPr id="7" name="zh1">
            <a:extLst xmlns:a="http://schemas.openxmlformats.org/drawingml/2006/main">
              <a:ext uri="{FF2B5EF4-FFF2-40B4-BE49-F238E27FC236}">
                <a16:creationId xmlns:a16="http://schemas.microsoft.com/office/drawing/2014/main" id="{F76FEF0F-5163-4B09-9FC4-553FE0A86FA3}"/>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打算买</a:t>
            </a:r>
          </a:p>
        </p:txBody>
      </p:sp>
      <p:sp>
        <p:nvSpPr>
          <p:cNvPr id="8" name="py1">
            <a:extLst xmlns:a="http://schemas.openxmlformats.org/drawingml/2006/main">
              <a:ext uri="{FF2B5EF4-FFF2-40B4-BE49-F238E27FC236}">
                <a16:creationId xmlns:a16="http://schemas.microsoft.com/office/drawing/2014/main" id="{0D90B978-E4A8-4153-A280-9AC9B74F5397}"/>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dǎ suàn mǎi</a:t>
            </a:r>
          </a:p>
        </p:txBody>
      </p:sp>
      <p:sp>
        <p:nvSpPr>
          <p:cNvPr id="9" name="vi1">
            <a:extLst xmlns:a="http://schemas.openxmlformats.org/drawingml/2006/main">
              <a:ext uri="{FF2B5EF4-FFF2-40B4-BE49-F238E27FC236}">
                <a16:creationId xmlns:a16="http://schemas.microsoft.com/office/drawing/2014/main" id="{F99B6390-19B5-474D-96AF-77B1E9746A4E}"/>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định mua</a:t>
            </a:r>
          </a:p>
        </p:txBody>
      </p:sp>
      <p:sp>
        <p:nvSpPr>
          <p:cNvPr id="10" name="zh2">
            <a:extLst xmlns:a="http://schemas.openxmlformats.org/drawingml/2006/main">
              <a:ext uri="{FF2B5EF4-FFF2-40B4-BE49-F238E27FC236}">
                <a16:creationId xmlns:a16="http://schemas.microsoft.com/office/drawing/2014/main" id="{E59C07D3-BE8E-4CD0-B8F3-33D79189BB86}"/>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现金</a:t>
            </a:r>
          </a:p>
        </p:txBody>
      </p:sp>
      <p:sp>
        <p:nvSpPr>
          <p:cNvPr id="11" name="py2">
            <a:extLst xmlns:a="http://schemas.openxmlformats.org/drawingml/2006/main">
              <a:ext uri="{FF2B5EF4-FFF2-40B4-BE49-F238E27FC236}">
                <a16:creationId xmlns:a16="http://schemas.microsoft.com/office/drawing/2014/main" id="{EDF3A5EC-5C9D-482F-B7E8-03B4EB8CA710}"/>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xiàn jīn</a:t>
            </a:r>
          </a:p>
        </p:txBody>
      </p:sp>
      <p:sp>
        <p:nvSpPr>
          <p:cNvPr id="12" name="vi2">
            <a:extLst xmlns:a="http://schemas.openxmlformats.org/drawingml/2006/main">
              <a:ext uri="{FF2B5EF4-FFF2-40B4-BE49-F238E27FC236}">
                <a16:creationId xmlns:a16="http://schemas.microsoft.com/office/drawing/2014/main" id="{9CF58212-7092-41B2-AED5-E9014D5DC0C2}"/>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tiền mặt</a:t>
            </a:r>
          </a:p>
        </p:txBody>
      </p:sp>
      <p:sp>
        <p:nvSpPr>
          <p:cNvPr id="13" name="zh3">
            <a:extLst xmlns:a="http://schemas.openxmlformats.org/drawingml/2006/main">
              <a:ext uri="{FF2B5EF4-FFF2-40B4-BE49-F238E27FC236}">
                <a16:creationId xmlns:a16="http://schemas.microsoft.com/office/drawing/2014/main" id="{3602ACB7-DA63-4662-A667-A3647CEC8229}"/>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银行卡</a:t>
            </a:r>
          </a:p>
        </p:txBody>
      </p:sp>
      <p:sp>
        <p:nvSpPr>
          <p:cNvPr id="14" name="py3">
            <a:extLst xmlns:a="http://schemas.openxmlformats.org/drawingml/2006/main">
              <a:ext uri="{FF2B5EF4-FFF2-40B4-BE49-F238E27FC236}">
                <a16:creationId xmlns:a16="http://schemas.microsoft.com/office/drawing/2014/main" id="{173EC582-9E8A-4BD9-A8FB-7C1C61A497E8}"/>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yínhángkǎ</a:t>
            </a:r>
          </a:p>
        </p:txBody>
      </p:sp>
      <p:sp>
        <p:nvSpPr>
          <p:cNvPr id="15" name="vi3">
            <a:extLst xmlns:a="http://schemas.openxmlformats.org/drawingml/2006/main">
              <a:ext uri="{FF2B5EF4-FFF2-40B4-BE49-F238E27FC236}">
                <a16:creationId xmlns:a16="http://schemas.microsoft.com/office/drawing/2014/main" id="{796F2B88-DFDD-4DEF-9915-5853F0E37FF9}"/>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thẻ ngân hàng</a:t>
            </a:r>
          </a:p>
        </p:txBody>
      </p:sp>
      <p:sp>
        <p:nvSpPr>
          <p:cNvPr id="16" name="zh4">
            <a:extLst xmlns:a="http://schemas.openxmlformats.org/drawingml/2006/main">
              <a:ext uri="{FF2B5EF4-FFF2-40B4-BE49-F238E27FC236}">
                <a16:creationId xmlns:a16="http://schemas.microsoft.com/office/drawing/2014/main" id="{FA67B9A1-C2E3-4D68-B89D-E5DB6B88886A}"/>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支付</a:t>
            </a:r>
          </a:p>
        </p:txBody>
      </p:sp>
      <p:sp>
        <p:nvSpPr>
          <p:cNvPr id="17" name="py4">
            <a:extLst xmlns:a="http://schemas.openxmlformats.org/drawingml/2006/main">
              <a:ext uri="{FF2B5EF4-FFF2-40B4-BE49-F238E27FC236}">
                <a16:creationId xmlns:a16="http://schemas.microsoft.com/office/drawing/2014/main" id="{2AB6B410-4F92-4F2C-BD27-2F5C40F0363B}"/>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zhī fù</a:t>
            </a:r>
          </a:p>
        </p:txBody>
      </p:sp>
      <p:sp>
        <p:nvSpPr>
          <p:cNvPr id="18" name="vi4">
            <a:extLst xmlns:a="http://schemas.openxmlformats.org/drawingml/2006/main">
              <a:ext uri="{FF2B5EF4-FFF2-40B4-BE49-F238E27FC236}">
                <a16:creationId xmlns:a16="http://schemas.microsoft.com/office/drawing/2014/main" id="{488F7D6A-F77E-47D4-91CF-513EAB09E061}"/>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thanh toán</a:t>
            </a:r>
          </a:p>
        </p:txBody>
      </p:sp>
      <p:sp>
        <p:nvSpPr>
          <p:cNvPr id="19" name="zh5">
            <a:extLst xmlns:a="http://schemas.openxmlformats.org/drawingml/2006/main">
              <a:ext uri="{FF2B5EF4-FFF2-40B4-BE49-F238E27FC236}">
                <a16:creationId xmlns:a16="http://schemas.microsoft.com/office/drawing/2014/main" id="{D85CB78F-D53A-4ACE-B219-AE9AB223553F}"/>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零钱</a:t>
            </a:r>
          </a:p>
        </p:txBody>
      </p:sp>
      <p:sp>
        <p:nvSpPr>
          <p:cNvPr id="20" name="py5">
            <a:extLst xmlns:a="http://schemas.openxmlformats.org/drawingml/2006/main">
              <a:ext uri="{FF2B5EF4-FFF2-40B4-BE49-F238E27FC236}">
                <a16:creationId xmlns:a16="http://schemas.microsoft.com/office/drawing/2014/main" id="{21DD5C17-4BA0-41FA-BBA8-C9093F99B3C4}"/>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líng qián</a:t>
            </a:r>
          </a:p>
        </p:txBody>
      </p:sp>
      <p:sp>
        <p:nvSpPr>
          <p:cNvPr id="21" name="vi5">
            <a:extLst xmlns:a="http://schemas.openxmlformats.org/drawingml/2006/main">
              <a:ext uri="{FF2B5EF4-FFF2-40B4-BE49-F238E27FC236}">
                <a16:creationId xmlns:a16="http://schemas.microsoft.com/office/drawing/2014/main" id="{AAC80859-9653-4655-947B-8DC4EFE334C0}"/>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tiền lẻ</a:t>
            </a:r>
          </a:p>
        </p:txBody>
      </p:sp>
      <p:sp>
        <p:nvSpPr>
          <p:cNvPr id="22" name="zh6">
            <a:extLst xmlns:a="http://schemas.openxmlformats.org/drawingml/2006/main">
              <a:ext uri="{FF2B5EF4-FFF2-40B4-BE49-F238E27FC236}">
                <a16:creationId xmlns:a16="http://schemas.microsoft.com/office/drawing/2014/main" id="{801C5163-C294-4296-93EE-CD3329A1DCCE}"/>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余额</a:t>
            </a:r>
          </a:p>
        </p:txBody>
      </p:sp>
      <p:sp>
        <p:nvSpPr>
          <p:cNvPr id="23" name="py6">
            <a:extLst xmlns:a="http://schemas.openxmlformats.org/drawingml/2006/main">
              <a:ext uri="{FF2B5EF4-FFF2-40B4-BE49-F238E27FC236}">
                <a16:creationId xmlns:a16="http://schemas.microsoft.com/office/drawing/2014/main" id="{4B3BD525-4739-4A77-9866-9B559FD39286}"/>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yú é</a:t>
            </a:r>
          </a:p>
        </p:txBody>
      </p:sp>
      <p:sp>
        <p:nvSpPr>
          <p:cNvPr id="24" name="vi6">
            <a:extLst xmlns:a="http://schemas.openxmlformats.org/drawingml/2006/main">
              <a:ext uri="{FF2B5EF4-FFF2-40B4-BE49-F238E27FC236}">
                <a16:creationId xmlns:a16="http://schemas.microsoft.com/office/drawing/2014/main" id="{97D7C380-3CC8-4694-8AC8-07D4E17809CD}"/>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số dư</a:t>
            </a:r>
          </a:p>
        </p:txBody>
      </p:sp>
      <p:sp>
        <p:nvSpPr>
          <p:cNvPr id="25" name="zh7">
            <a:extLst xmlns:a="http://schemas.openxmlformats.org/drawingml/2006/main">
              <a:ext uri="{FF2B5EF4-FFF2-40B4-BE49-F238E27FC236}">
                <a16:creationId xmlns:a16="http://schemas.microsoft.com/office/drawing/2014/main" id="{177E96D2-5356-4F7E-A721-AB7BA401FFB3}"/>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够用</a:t>
            </a:r>
          </a:p>
        </p:txBody>
      </p:sp>
      <p:sp>
        <p:nvSpPr>
          <p:cNvPr id="26" name="py7">
            <a:extLst xmlns:a="http://schemas.openxmlformats.org/drawingml/2006/main">
              <a:ext uri="{FF2B5EF4-FFF2-40B4-BE49-F238E27FC236}">
                <a16:creationId xmlns:a16="http://schemas.microsoft.com/office/drawing/2014/main" id="{C6CCF4F4-C8C2-4A99-824A-EC6E39765370}"/>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gòu yòng</a:t>
            </a:r>
          </a:p>
        </p:txBody>
      </p:sp>
      <p:sp>
        <p:nvSpPr>
          <p:cNvPr id="27" name="vi7">
            <a:extLst xmlns:a="http://schemas.openxmlformats.org/drawingml/2006/main">
              <a:ext uri="{FF2B5EF4-FFF2-40B4-BE49-F238E27FC236}">
                <a16:creationId xmlns:a16="http://schemas.microsoft.com/office/drawing/2014/main" id="{226167B7-27D2-4A6F-8DB4-DCAB45EA7EC8}"/>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đủ dùng</a:t>
            </a:r>
          </a:p>
        </p:txBody>
      </p:sp>
    </p:spTree>
    <p:extLst>
      <p:ext uri="{BB962C8B-B14F-4D97-AF65-F5344CB8AC3E}">
        <p14:creationId xmlns:p14="http://schemas.microsoft.com/office/powerpoint/2010/main" val="1235180227"/>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9" name="course">
            <a:extLst xmlns:a="http://schemas.openxmlformats.org/drawingml/2006/main">
              <a:ext uri="{FF2B5EF4-FFF2-40B4-BE49-F238E27FC236}">
                <a16:creationId xmlns:a16="http://schemas.microsoft.com/office/drawing/2014/main" id="{0D59A6FA-90BD-4F80-B89B-A9640ECD242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HSK3-50</a:t>
            </a:r>
          </a:p>
        </p:txBody>
      </p:sp>
      <p:sp>
        <p:nvSpPr>
          <p:cNvPr id="2" name="heading">
            <a:extLst xmlns:a="http://schemas.openxmlformats.org/drawingml/2006/main">
              <a:ext uri="{FF2B5EF4-FFF2-40B4-BE49-F238E27FC236}">
                <a16:creationId xmlns:a16="http://schemas.microsoft.com/office/drawing/2014/main" id="{D0D6E956-D589-4287-94D7-6ED7475B0B6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DF987E12-700F-4259-A537-E385BB004DF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18E3F50E-42E0-47D6-AEFB-7E0C435530B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大概</a:t>
            </a:r>
          </a:p>
        </p:txBody>
      </p:sp>
      <p:sp>
        <p:nvSpPr>
          <p:cNvPr id="5" name="py0">
            <a:extLst xmlns:a="http://schemas.openxmlformats.org/drawingml/2006/main">
              <a:ext uri="{FF2B5EF4-FFF2-40B4-BE49-F238E27FC236}">
                <a16:creationId xmlns:a16="http://schemas.microsoft.com/office/drawing/2014/main" id="{E3408620-1526-4AA9-AAD1-79243990D83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dàgài</a:t>
            </a:r>
          </a:p>
        </p:txBody>
      </p:sp>
      <p:sp>
        <p:nvSpPr>
          <p:cNvPr id="6" name="vi0">
            <a:extLst xmlns:a="http://schemas.openxmlformats.org/drawingml/2006/main">
              <a:ext uri="{FF2B5EF4-FFF2-40B4-BE49-F238E27FC236}">
                <a16:creationId xmlns:a16="http://schemas.microsoft.com/office/drawing/2014/main" id="{4C59E1CB-2173-4EEB-AC5A-44A350C18A8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khoảng có lẽ</a:t>
            </a:r>
          </a:p>
        </p:txBody>
      </p:sp>
      <p:sp>
        <p:nvSpPr>
          <p:cNvPr id="7" name="zh1">
            <a:extLst xmlns:a="http://schemas.openxmlformats.org/drawingml/2006/main">
              <a:ext uri="{FF2B5EF4-FFF2-40B4-BE49-F238E27FC236}">
                <a16:creationId xmlns:a16="http://schemas.microsoft.com/office/drawing/2014/main" id="{F7B74B6B-A6B2-4807-8409-F6D99D94DB76}"/>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红绿灯</a:t>
            </a:r>
          </a:p>
        </p:txBody>
      </p:sp>
      <p:sp>
        <p:nvSpPr>
          <p:cNvPr id="8" name="py1">
            <a:extLst xmlns:a="http://schemas.openxmlformats.org/drawingml/2006/main">
              <a:ext uri="{FF2B5EF4-FFF2-40B4-BE49-F238E27FC236}">
                <a16:creationId xmlns:a16="http://schemas.microsoft.com/office/drawing/2014/main" id="{27F230FB-EB87-4773-9580-0E20AE340BD3}"/>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hóng-lǜdēng</a:t>
            </a:r>
          </a:p>
        </p:txBody>
      </p:sp>
      <p:sp>
        <p:nvSpPr>
          <p:cNvPr id="9" name="vi1">
            <a:extLst xmlns:a="http://schemas.openxmlformats.org/drawingml/2006/main">
              <a:ext uri="{FF2B5EF4-FFF2-40B4-BE49-F238E27FC236}">
                <a16:creationId xmlns:a16="http://schemas.microsoft.com/office/drawing/2014/main" id="{867AB953-7651-42CF-8510-D3A7185A15B1}"/>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đèn giao thông</a:t>
            </a:r>
          </a:p>
        </p:txBody>
      </p:sp>
      <p:sp>
        <p:nvSpPr>
          <p:cNvPr id="10" name="zh2">
            <a:extLst xmlns:a="http://schemas.openxmlformats.org/drawingml/2006/main">
              <a:ext uri="{FF2B5EF4-FFF2-40B4-BE49-F238E27FC236}">
                <a16:creationId xmlns:a16="http://schemas.microsoft.com/office/drawing/2014/main" id="{E44EB73B-88F0-42F2-914B-C2A9DFA9C13C}"/>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邻居</a:t>
            </a:r>
          </a:p>
        </p:txBody>
      </p:sp>
      <p:sp>
        <p:nvSpPr>
          <p:cNvPr id="11" name="py2">
            <a:extLst xmlns:a="http://schemas.openxmlformats.org/drawingml/2006/main">
              <a:ext uri="{FF2B5EF4-FFF2-40B4-BE49-F238E27FC236}">
                <a16:creationId xmlns:a16="http://schemas.microsoft.com/office/drawing/2014/main" id="{1BC22FB4-4797-4B85-827E-00863C72A2DB}"/>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línjū</a:t>
            </a:r>
          </a:p>
        </p:txBody>
      </p:sp>
      <p:sp>
        <p:nvSpPr>
          <p:cNvPr id="12" name="vi2">
            <a:extLst xmlns:a="http://schemas.openxmlformats.org/drawingml/2006/main">
              <a:ext uri="{FF2B5EF4-FFF2-40B4-BE49-F238E27FC236}">
                <a16:creationId xmlns:a16="http://schemas.microsoft.com/office/drawing/2014/main" id="{42E59A42-2249-4586-AA0B-A87C95E8D590}"/>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hàng xóm</a:t>
            </a:r>
          </a:p>
        </p:txBody>
      </p:sp>
      <p:sp>
        <p:nvSpPr>
          <p:cNvPr id="13" name="zh3">
            <a:extLst xmlns:a="http://schemas.openxmlformats.org/drawingml/2006/main">
              <a:ext uri="{FF2B5EF4-FFF2-40B4-BE49-F238E27FC236}">
                <a16:creationId xmlns:a16="http://schemas.microsoft.com/office/drawing/2014/main" id="{EAE35F24-3181-4B86-AACA-AF95F3095ED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受</a:t>
            </a:r>
          </a:p>
        </p:txBody>
      </p:sp>
      <p:sp>
        <p:nvSpPr>
          <p:cNvPr id="14" name="py3">
            <a:extLst xmlns:a="http://schemas.openxmlformats.org/drawingml/2006/main">
              <a:ext uri="{FF2B5EF4-FFF2-40B4-BE49-F238E27FC236}">
                <a16:creationId xmlns:a16="http://schemas.microsoft.com/office/drawing/2014/main" id="{007E28AD-8E42-4D40-9367-82D73B720663}"/>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shòu</a:t>
            </a:r>
          </a:p>
        </p:txBody>
      </p:sp>
      <p:sp>
        <p:nvSpPr>
          <p:cNvPr id="15" name="vi3">
            <a:extLst xmlns:a="http://schemas.openxmlformats.org/drawingml/2006/main">
              <a:ext uri="{FF2B5EF4-FFF2-40B4-BE49-F238E27FC236}">
                <a16:creationId xmlns:a16="http://schemas.microsoft.com/office/drawing/2014/main" id="{8DF54BC3-D358-492C-8892-947E4050A49F}"/>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chịu nhận</a:t>
            </a:r>
          </a:p>
        </p:txBody>
      </p:sp>
      <p:sp>
        <p:nvSpPr>
          <p:cNvPr id="16" name="zh4">
            <a:extLst xmlns:a="http://schemas.openxmlformats.org/drawingml/2006/main">
              <a:ext uri="{FF2B5EF4-FFF2-40B4-BE49-F238E27FC236}">
                <a16:creationId xmlns:a16="http://schemas.microsoft.com/office/drawing/2014/main" id="{E54DA36A-BC22-423D-9202-1FE7007E260D}"/>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养</a:t>
            </a:r>
          </a:p>
        </p:txBody>
      </p:sp>
      <p:sp>
        <p:nvSpPr>
          <p:cNvPr id="17" name="py4">
            <a:extLst xmlns:a="http://schemas.openxmlformats.org/drawingml/2006/main">
              <a:ext uri="{FF2B5EF4-FFF2-40B4-BE49-F238E27FC236}">
                <a16:creationId xmlns:a16="http://schemas.microsoft.com/office/drawing/2014/main" id="{6970936B-C072-43F8-BD96-EC3829000C2F}"/>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yǎng</a:t>
            </a:r>
          </a:p>
        </p:txBody>
      </p:sp>
      <p:sp>
        <p:nvSpPr>
          <p:cNvPr id="18" name="vi4">
            <a:extLst xmlns:a="http://schemas.openxmlformats.org/drawingml/2006/main">
              <a:ext uri="{FF2B5EF4-FFF2-40B4-BE49-F238E27FC236}">
                <a16:creationId xmlns:a16="http://schemas.microsoft.com/office/drawing/2014/main" id="{52BAB652-AF77-4883-A9C6-D67384088960}"/>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nuôi</a:t>
            </a:r>
          </a:p>
        </p:txBody>
      </p:sp>
    </p:spTree>
    <p:extLst>
      <p:ext uri="{BB962C8B-B14F-4D97-AF65-F5344CB8AC3E}">
        <p14:creationId xmlns:p14="http://schemas.microsoft.com/office/powerpoint/2010/main" val="36321347"/>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4B9A413-B9D3-4FA9-8353-6B382529C2F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HSK3-50</a:t>
            </a:r>
          </a:p>
        </p:txBody>
      </p:sp>
      <p:sp>
        <p:nvSpPr>
          <p:cNvPr id="2" name="heading">
            <a:extLst xmlns:a="http://schemas.openxmlformats.org/drawingml/2006/main">
              <a:ext uri="{FF2B5EF4-FFF2-40B4-BE49-F238E27FC236}">
                <a16:creationId xmlns:a16="http://schemas.microsoft.com/office/drawing/2014/main" id="{CB6E6AC4-BCBA-41DA-87F0-308A5F728F9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8EC4E20D-C301-4BD0-9B03-CA5A4E3123E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4C7E936B-C736-46E0-BD9D-0957A0123EA1}"/>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超过……</a:t>
            </a:r>
          </a:p>
        </p:txBody>
      </p:sp>
      <p:sp>
        <p:nvSpPr>
          <p:cNvPr id="5" name="rule">
            <a:extLst xmlns:a="http://schemas.openxmlformats.org/drawingml/2006/main">
              <a:ext uri="{FF2B5EF4-FFF2-40B4-BE49-F238E27FC236}">
                <a16:creationId xmlns:a16="http://schemas.microsoft.com/office/drawing/2014/main" id="{4113FAC0-B0A9-4E47-93EF-458538714ED1}"/>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费用不能超过五百元。 Chi phí không được vượt năm trăm đồng.</a:t>
            </a:r>
          </a:p>
        </p:txBody>
      </p:sp>
    </p:spTree>
    <p:extLst>
      <p:ext uri="{BB962C8B-B14F-4D97-AF65-F5344CB8AC3E}">
        <p14:creationId xmlns:p14="http://schemas.microsoft.com/office/powerpoint/2010/main" val="166500740"/>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74AE012-B801-4E76-843A-93584B3B2F2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HSK3-50</a:t>
            </a:r>
          </a:p>
        </p:txBody>
      </p:sp>
      <p:sp>
        <p:nvSpPr>
          <p:cNvPr id="2" name="heading">
            <a:extLst xmlns:a="http://schemas.openxmlformats.org/drawingml/2006/main">
              <a:ext uri="{FF2B5EF4-FFF2-40B4-BE49-F238E27FC236}">
                <a16:creationId xmlns:a16="http://schemas.microsoft.com/office/drawing/2014/main" id="{6FC7527F-97AB-45DE-9238-05227BF7965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39AD05BF-D392-4CDC-88F9-DB0F23B83CD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78952C1C-D180-41CA-9C89-78C842A0284E}"/>
              </a:ext>
            </a:extLst>
            <ns0:hlinkClick xmlns:ns0="http://schemas.openxmlformats.org/drawingml/2006/main" xmlns:ns1="http://schemas.openxmlformats.org/officeDocument/2006/relationships" ns1:id="rIdInteractive3">
              <ns0:snd ns1:embed="rIdEmbeddedAudio4" name="HSK3-50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6C3E38E2-8493-4692-B7A8-7B3AD9216F18}"/>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724AB739-11C3-4372-9742-950087EA0D56}"/>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109496979"/>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1F98A81-1CA3-4DB5-BCD7-BB1DF1E429E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HSK3-50</a:t>
            </a:r>
          </a:p>
        </p:txBody>
      </p:sp>
      <p:sp>
        <p:nvSpPr>
          <p:cNvPr id="2" name="heading">
            <a:extLst xmlns:a="http://schemas.openxmlformats.org/drawingml/2006/main">
              <a:ext uri="{FF2B5EF4-FFF2-40B4-BE49-F238E27FC236}">
                <a16:creationId xmlns:a16="http://schemas.microsoft.com/office/drawing/2014/main" id="{709BAAE3-ED2B-4ED1-B271-9C90AEE1403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12DB85C6-27C9-4A79-BCD5-2972E2ECE36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9D94C260-602F-4949-9B86-97A7D5D8AE5B}"/>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小林有两千元预算，想买新手机。不过旧手机还能用，他决定先存一部分钱，暂时不</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买。</a:t>
            </a:r>
          </a:p>
        </p:txBody>
      </p:sp>
      <p:sp>
        <p:nvSpPr>
          <p:cNvPr id="5" name="q0">
            <a:extLst xmlns:a="http://schemas.openxmlformats.org/drawingml/2006/main">
              <a:ext uri="{FF2B5EF4-FFF2-40B4-BE49-F238E27FC236}">
                <a16:creationId xmlns:a16="http://schemas.microsoft.com/office/drawing/2014/main" id="{8C8B42CC-5EA2-4684-91E9-C3C1BDA0BF4B}"/>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预算是多少？</a:t>
            </a:r>
          </a:p>
        </p:txBody>
      </p:sp>
      <p:sp>
        <p:nvSpPr>
          <p:cNvPr id="6" name="q1">
            <a:extLst xmlns:a="http://schemas.openxmlformats.org/drawingml/2006/main">
              <a:ext uri="{FF2B5EF4-FFF2-40B4-BE49-F238E27FC236}">
                <a16:creationId xmlns:a16="http://schemas.microsoft.com/office/drawing/2014/main" id="{9258434D-8023-4CBD-90FA-D6171F0C58E2}"/>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小林马上买手机吗？</a:t>
            </a:r>
          </a:p>
        </p:txBody>
      </p:sp>
    </p:spTree>
    <p:extLst>
      <p:ext uri="{BB962C8B-B14F-4D97-AF65-F5344CB8AC3E}">
        <p14:creationId xmlns:p14="http://schemas.microsoft.com/office/powerpoint/2010/main" val="1745235014"/>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06D466C1-8651-409B-8BE5-446BAF14B25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HSK3-50</a:t>
            </a:r>
          </a:p>
        </p:txBody>
      </p:sp>
      <p:sp>
        <p:nvSpPr>
          <p:cNvPr id="2" name="heading">
            <a:extLst xmlns:a="http://schemas.openxmlformats.org/drawingml/2006/main">
              <a:ext uri="{FF2B5EF4-FFF2-40B4-BE49-F238E27FC236}">
                <a16:creationId xmlns:a16="http://schemas.microsoft.com/office/drawing/2014/main" id="{3FBFB60C-46E3-441A-961F-BAE22FE6764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D74E34F1-4EA2-400F-BD46-59B543C6336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83314ACE-A831-4D09-A9A8-AA1DDFD95855}"/>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小林马上买手机吗？</a:t>
            </a:r>
          </a:p>
        </p:txBody>
      </p:sp>
      <p:sp>
        <p:nvSpPr>
          <p:cNvPr id="5" name="audio_game">
            <a:extLst xmlns:a="http://schemas.openxmlformats.org/drawingml/2006/main">
              <a:ext uri="{FF2B5EF4-FFF2-40B4-BE49-F238E27FC236}">
                <a16:creationId xmlns:a16="http://schemas.microsoft.com/office/drawing/2014/main" id="{99539F8B-6E53-4DAF-B522-D64C4BDDE4E7}"/>
              </a:ext>
            </a:extLst>
            <ns0:hlinkClick xmlns:ns0="http://schemas.openxmlformats.org/drawingml/2006/main" xmlns:ns1="http://schemas.openxmlformats.org/officeDocument/2006/relationships" ns1:id="rIdInteractive3">
              <ns0:snd ns1:embed="rIdEmbeddedAudio4" name="HSK3-50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9B8406B6-0095-44A3-B805-B83416DE1368}"/>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06E33D78-B748-44F7-9424-F8009CF8A49B}"/>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不买，先存一部分钱。</a:t>
            </a:r>
          </a:p>
        </p:txBody>
      </p:sp>
      <p:sp>
        <p:nvSpPr>
          <p:cNvPr id="8" name="choice_2">
            <a:extLst xmlns:a="http://schemas.openxmlformats.org/drawingml/2006/main">
              <a:ext uri="{FF2B5EF4-FFF2-40B4-BE49-F238E27FC236}">
                <a16:creationId xmlns:a16="http://schemas.microsoft.com/office/drawing/2014/main" id="{EC0EFF8B-330F-40DE-8F27-B8772CD015A5}"/>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两千元。</a:t>
            </a:r>
          </a:p>
        </p:txBody>
      </p:sp>
    </p:spTree>
    <p:extLst>
      <p:ext uri="{BB962C8B-B14F-4D97-AF65-F5344CB8AC3E}">
        <p14:creationId xmlns:p14="http://schemas.microsoft.com/office/powerpoint/2010/main" val="948529956"/>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03EC2B2-D0C2-4C30-B184-AEF379BDB2E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HSK3-50</a:t>
            </a:r>
          </a:p>
        </p:txBody>
      </p:sp>
      <p:sp>
        <p:nvSpPr>
          <p:cNvPr id="2" name="heading">
            <a:extLst xmlns:a="http://schemas.openxmlformats.org/drawingml/2006/main">
              <a:ext uri="{FF2B5EF4-FFF2-40B4-BE49-F238E27FC236}">
                <a16:creationId xmlns:a16="http://schemas.microsoft.com/office/drawing/2014/main" id="{A65406D0-8A95-4512-879F-66F011A7866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77EF497D-44E7-461C-A60C-854BB9AD174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00E652A1-24DF-4D0A-B81A-83605ED75D25}"/>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不买，先存一部分钱。 Đối chiếu bài đọc để nêu</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bằng chứng.</a:t>
            </a:r>
          </a:p>
        </p:txBody>
      </p:sp>
      <p:sp>
        <p:nvSpPr>
          <p:cNvPr id="5" name="stretch">
            <a:extLst xmlns:a="http://schemas.openxmlformats.org/drawingml/2006/main">
              <a:ext uri="{FF2B5EF4-FFF2-40B4-BE49-F238E27FC236}">
                <a16:creationId xmlns:a16="http://schemas.microsoft.com/office/drawing/2014/main" id="{05EF627B-CE43-4981-8C41-4A68C0E75F3B}"/>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FCDA365A-32B8-4E02-AFD2-FCBC03117EF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867060421"/>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929C37E-35C0-496C-AE08-74D51020598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HSK3-50</a:t>
            </a:r>
          </a:p>
        </p:txBody>
      </p:sp>
      <p:sp>
        <p:nvSpPr>
          <p:cNvPr id="2" name="heading">
            <a:extLst xmlns:a="http://schemas.openxmlformats.org/drawingml/2006/main">
              <a:ext uri="{FF2B5EF4-FFF2-40B4-BE49-F238E27FC236}">
                <a16:creationId xmlns:a16="http://schemas.microsoft.com/office/drawing/2014/main" id="{B0C6D8AA-AC95-4376-BFB5-7C8752D4719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0B73BA2F-03C2-48DD-87E6-188B3A4760E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A6C06A51-7AC8-4DB2-A80A-5E9F6C15DDA0}"/>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9EBF5F9A-19F3-4564-8ACD-E1D7377936C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526004520"/>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4C2DDBE-F6DA-4B5C-A86B-FD57209268F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HSK3-50</a:t>
            </a:r>
          </a:p>
        </p:txBody>
      </p:sp>
      <p:sp>
        <p:nvSpPr>
          <p:cNvPr id="2" name="heading">
            <a:extLst xmlns:a="http://schemas.openxmlformats.org/drawingml/2006/main">
              <a:ext uri="{FF2B5EF4-FFF2-40B4-BE49-F238E27FC236}">
                <a16:creationId xmlns:a16="http://schemas.microsoft.com/office/drawing/2014/main" id="{1C91FDAB-1464-4124-8336-5727B14B7EB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B1B74583-2EB1-4932-98BF-69DCEA7B750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C11BE91F-D00B-4537-9EA1-C37196AED7E8}"/>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Dùng ngân sách giả định chia tiền cho nhu cầu và mong</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muốn. Giải thích hai lựa chọn, tính số dư bằng tiếng Trung.</a:t>
            </a:r>
          </a:p>
        </p:txBody>
      </p:sp>
      <p:sp>
        <p:nvSpPr>
          <p:cNvPr id="5" name="taskrule">
            <a:extLst xmlns:a="http://schemas.openxmlformats.org/drawingml/2006/main">
              <a:ext uri="{FF2B5EF4-FFF2-40B4-BE49-F238E27FC236}">
                <a16:creationId xmlns:a16="http://schemas.microsoft.com/office/drawing/2014/main" id="{6D2288F2-30A2-4C23-802F-95E09FD7F6E9}"/>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075019737"/>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A0D0856-A47C-46CB-B96E-68D38EBC2F8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HSK3-50</a:t>
            </a:r>
          </a:p>
        </p:txBody>
      </p:sp>
      <p:sp>
        <p:nvSpPr>
          <p:cNvPr id="2" name="heading">
            <a:extLst xmlns:a="http://schemas.openxmlformats.org/drawingml/2006/main">
              <a:ext uri="{FF2B5EF4-FFF2-40B4-BE49-F238E27FC236}">
                <a16:creationId xmlns:a16="http://schemas.microsoft.com/office/drawing/2014/main" id="{00CF8566-A0CF-4474-96BF-806DE532EE7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EE0F0829-2660-4902-AA94-4E28532A91A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比"/>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较"/>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价"/>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格"/>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打"/>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算"/>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058994368"/>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FB8025A-8CCB-45A5-A503-A912AD65DA6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HSK3-50</a:t>
            </a:r>
          </a:p>
        </p:txBody>
      </p:sp>
      <p:sp>
        <p:nvSpPr>
          <p:cNvPr id="2" name="heading">
            <a:extLst xmlns:a="http://schemas.openxmlformats.org/drawingml/2006/main">
              <a:ext uri="{FF2B5EF4-FFF2-40B4-BE49-F238E27FC236}">
                <a16:creationId xmlns:a16="http://schemas.microsoft.com/office/drawing/2014/main" id="{31045DE9-96A0-4FBA-896F-732A1417A60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B9769F08-C104-4143-8394-7E43AE37BF2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8DCA9B85-03AE-43CE-99DC-7491DDAB3F33}"/>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DC3B8115-9F16-45ED-AFEB-E8CDBFC25D73}"/>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17227661-C75B-4FC6-AD00-9175D8EDCAB0}"/>
              </a:ext>
            </a:extLst>
            <ns0:hlinkClick xmlns:ns0="http://schemas.openxmlformats.org/drawingml/2006/main" xmlns:ns1="http://schemas.openxmlformats.org/officeDocument/2006/relationships" ns1:id="rIdInteractive3">
              <ns0:snd ns1:embed="rIdEmbeddedAudio4" name="HSK3-50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404741720"/>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15C75B2-303D-45F0-AF1A-4AF5752F2C9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HSK3-50</a:t>
            </a:r>
          </a:p>
        </p:txBody>
      </p:sp>
      <p:sp>
        <p:nvSpPr>
          <p:cNvPr id="2" name="heading">
            <a:extLst xmlns:a="http://schemas.openxmlformats.org/drawingml/2006/main">
              <a:ext uri="{FF2B5EF4-FFF2-40B4-BE49-F238E27FC236}">
                <a16:creationId xmlns:a16="http://schemas.microsoft.com/office/drawing/2014/main" id="{69879365-F2A8-4543-AEF5-8CA9189A070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A16CFF44-D833-4473-9EAE-0FF9C15E111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1D331783-3330-44E6-8CF2-46634AD692DC}"/>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1363F6CC-6C7E-47BD-AFA9-DF99375D53B9}"/>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127992670"/>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47EE7C1-E051-423C-B771-8E098D9A32B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HSK3-51</a:t>
            </a:r>
          </a:p>
        </p:txBody>
      </p:sp>
      <p:sp>
        <p:nvSpPr>
          <p:cNvPr id="2" name="heading">
            <a:extLst xmlns:a="http://schemas.openxmlformats.org/drawingml/2006/main">
              <a:ext uri="{FF2B5EF4-FFF2-40B4-BE49-F238E27FC236}">
                <a16:creationId xmlns:a16="http://schemas.microsoft.com/office/drawing/2014/main" id="{C2CC7C8F-2AEC-4851-86A8-5AE03555C56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Tiền bạc và lựa chọn chi tiêu</a:t>
            </a:r>
          </a:p>
        </p:txBody>
      </p:sp>
      <p:sp>
        <p:nvSpPr>
          <p:cNvPr id="3" name="page">
            <a:extLst xmlns:a="http://schemas.openxmlformats.org/drawingml/2006/main">
              <a:ext uri="{FF2B5EF4-FFF2-40B4-BE49-F238E27FC236}">
                <a16:creationId xmlns:a16="http://schemas.microsoft.com/office/drawing/2014/main" id="{5FEB2C46-17B9-497C-B83B-2E46CF5B77B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2368D065-4B45-4653-B47D-01E9DF2C2DC9}"/>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tiền bạc và lựa chọn</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chi tiêu và viết sản phẩm ngắn.</a:t>
            </a:r>
          </a:p>
        </p:txBody>
      </p:sp>
      <p:sp>
        <p:nvSpPr>
          <p:cNvPr id="5" name="duration">
            <a:extLst xmlns:a="http://schemas.openxmlformats.org/drawingml/2006/main">
              <a:ext uri="{FF2B5EF4-FFF2-40B4-BE49-F238E27FC236}">
                <a16:creationId xmlns:a16="http://schemas.microsoft.com/office/drawing/2014/main" id="{942552D0-1F48-4050-9E65-AC775C5EFB81}"/>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65845310"/>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05F9737-7C66-4FD6-8547-41E0BFC1E29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HSK3-51</a:t>
            </a:r>
          </a:p>
        </p:txBody>
      </p:sp>
      <p:sp>
        <p:nvSpPr>
          <p:cNvPr id="2" name="heading">
            <a:extLst xmlns:a="http://schemas.openxmlformats.org/drawingml/2006/main">
              <a:ext uri="{FF2B5EF4-FFF2-40B4-BE49-F238E27FC236}">
                <a16:creationId xmlns:a16="http://schemas.microsoft.com/office/drawing/2014/main" id="{4209DFC7-1B4C-4AF6-9ED3-33C080C69A8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8B28D7C7-EAAA-4CE7-BAC4-8B12D19F87D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1012B231-999B-4C92-974C-229579A59F05}"/>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收入     支出     存钱</a:t>
            </a:r>
          </a:p>
        </p:txBody>
      </p:sp>
      <p:sp>
        <p:nvSpPr>
          <p:cNvPr id="5" name="retrieval">
            <a:extLst xmlns:a="http://schemas.openxmlformats.org/drawingml/2006/main">
              <a:ext uri="{FF2B5EF4-FFF2-40B4-BE49-F238E27FC236}">
                <a16:creationId xmlns:a16="http://schemas.microsoft.com/office/drawing/2014/main" id="{5CAFC552-B421-4AD0-BA52-EEB1FC4FB110}"/>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693501007"/>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8270377A-E7D3-45F7-B820-8F45ACA04C2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HSK3-51</a:t>
            </a:r>
          </a:p>
        </p:txBody>
      </p:sp>
      <p:sp>
        <p:nvSpPr>
          <p:cNvPr id="2" name="heading">
            <a:extLst xmlns:a="http://schemas.openxmlformats.org/drawingml/2006/main">
              <a:ext uri="{FF2B5EF4-FFF2-40B4-BE49-F238E27FC236}">
                <a16:creationId xmlns:a16="http://schemas.microsoft.com/office/drawing/2014/main" id="{13B4FC95-0DD8-4D59-8880-648A7A79C62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182AF077-66F0-45F8-B541-A5B31EA8E7F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C394ED91-C629-4AF9-890B-CB408B75E217}"/>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剩下</a:t>
            </a:r>
          </a:p>
        </p:txBody>
      </p:sp>
      <p:sp>
        <p:nvSpPr>
          <p:cNvPr id="5" name="py0">
            <a:extLst xmlns:a="http://schemas.openxmlformats.org/drawingml/2006/main">
              <a:ext uri="{FF2B5EF4-FFF2-40B4-BE49-F238E27FC236}">
                <a16:creationId xmlns:a16="http://schemas.microsoft.com/office/drawing/2014/main" id="{25EA3E1F-0267-44C0-8699-FEB23266F74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shèng xià</a:t>
            </a:r>
          </a:p>
        </p:txBody>
      </p:sp>
      <p:sp>
        <p:nvSpPr>
          <p:cNvPr id="6" name="vi0">
            <a:extLst xmlns:a="http://schemas.openxmlformats.org/drawingml/2006/main">
              <a:ext uri="{FF2B5EF4-FFF2-40B4-BE49-F238E27FC236}">
                <a16:creationId xmlns:a16="http://schemas.microsoft.com/office/drawing/2014/main" id="{2D6371A0-68C7-40C8-B669-A4890CB5FCC2}"/>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còn lại</a:t>
            </a:r>
          </a:p>
        </p:txBody>
      </p:sp>
      <p:sp>
        <p:nvSpPr>
          <p:cNvPr id="7" name="zh1">
            <a:extLst xmlns:a="http://schemas.openxmlformats.org/drawingml/2006/main">
              <a:ext uri="{FF2B5EF4-FFF2-40B4-BE49-F238E27FC236}">
                <a16:creationId xmlns:a16="http://schemas.microsoft.com/office/drawing/2014/main" id="{0A1736AF-D164-4CFA-87A9-716032229F65}"/>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全部</a:t>
            </a:r>
          </a:p>
        </p:txBody>
      </p:sp>
      <p:sp>
        <p:nvSpPr>
          <p:cNvPr id="8" name="py1">
            <a:extLst xmlns:a="http://schemas.openxmlformats.org/drawingml/2006/main">
              <a:ext uri="{FF2B5EF4-FFF2-40B4-BE49-F238E27FC236}">
                <a16:creationId xmlns:a16="http://schemas.microsoft.com/office/drawing/2014/main" id="{07C7600F-C511-460F-9926-158432B3400F}"/>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quán bù</a:t>
            </a:r>
          </a:p>
        </p:txBody>
      </p:sp>
      <p:sp>
        <p:nvSpPr>
          <p:cNvPr id="9" name="vi1">
            <a:extLst xmlns:a="http://schemas.openxmlformats.org/drawingml/2006/main">
              <a:ext uri="{FF2B5EF4-FFF2-40B4-BE49-F238E27FC236}">
                <a16:creationId xmlns:a16="http://schemas.microsoft.com/office/drawing/2014/main" id="{ED69ED30-02D8-4582-A3B5-65A4D3E6F0F5}"/>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tất cả</a:t>
            </a:r>
          </a:p>
        </p:txBody>
      </p:sp>
      <p:sp>
        <p:nvSpPr>
          <p:cNvPr id="10" name="zh2">
            <a:extLst xmlns:a="http://schemas.openxmlformats.org/drawingml/2006/main">
              <a:ext uri="{FF2B5EF4-FFF2-40B4-BE49-F238E27FC236}">
                <a16:creationId xmlns:a16="http://schemas.microsoft.com/office/drawing/2014/main" id="{B1639457-3FBE-489F-A2C5-F93D2F284A2D}"/>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一部分</a:t>
            </a:r>
          </a:p>
        </p:txBody>
      </p:sp>
      <p:sp>
        <p:nvSpPr>
          <p:cNvPr id="11" name="py2">
            <a:extLst xmlns:a="http://schemas.openxmlformats.org/drawingml/2006/main">
              <a:ext uri="{FF2B5EF4-FFF2-40B4-BE49-F238E27FC236}">
                <a16:creationId xmlns:a16="http://schemas.microsoft.com/office/drawing/2014/main" id="{9E7863D2-4E77-4171-B94C-87978F815AD4}"/>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yī bù fèn</a:t>
            </a:r>
          </a:p>
        </p:txBody>
      </p:sp>
      <p:sp>
        <p:nvSpPr>
          <p:cNvPr id="12" name="vi2">
            <a:extLst xmlns:a="http://schemas.openxmlformats.org/drawingml/2006/main">
              <a:ext uri="{FF2B5EF4-FFF2-40B4-BE49-F238E27FC236}">
                <a16:creationId xmlns:a16="http://schemas.microsoft.com/office/drawing/2014/main" id="{080CF6FC-68EB-4A2F-8FDD-45EAFB8DE196}"/>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một phần</a:t>
            </a:r>
          </a:p>
        </p:txBody>
      </p:sp>
      <p:sp>
        <p:nvSpPr>
          <p:cNvPr id="13" name="zh3">
            <a:extLst xmlns:a="http://schemas.openxmlformats.org/drawingml/2006/main">
              <a:ext uri="{FF2B5EF4-FFF2-40B4-BE49-F238E27FC236}">
                <a16:creationId xmlns:a16="http://schemas.microsoft.com/office/drawing/2014/main" id="{827A4218-3481-43A7-8E85-6C152E1FA327}"/>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每个月</a:t>
            </a:r>
          </a:p>
        </p:txBody>
      </p:sp>
      <p:sp>
        <p:nvSpPr>
          <p:cNvPr id="14" name="py3">
            <a:extLst xmlns:a="http://schemas.openxmlformats.org/drawingml/2006/main">
              <a:ext uri="{FF2B5EF4-FFF2-40B4-BE49-F238E27FC236}">
                <a16:creationId xmlns:a16="http://schemas.microsoft.com/office/drawing/2014/main" id="{51F78B83-34D2-485F-86F7-6C7657882C61}"/>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měi gè yuè</a:t>
            </a:r>
          </a:p>
        </p:txBody>
      </p:sp>
      <p:sp>
        <p:nvSpPr>
          <p:cNvPr id="15" name="vi3">
            <a:extLst xmlns:a="http://schemas.openxmlformats.org/drawingml/2006/main">
              <a:ext uri="{FF2B5EF4-FFF2-40B4-BE49-F238E27FC236}">
                <a16:creationId xmlns:a16="http://schemas.microsoft.com/office/drawing/2014/main" id="{00EEB3EE-4C03-4A8B-AE57-8DBFA9D13B4A}"/>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mỗi tháng</a:t>
            </a:r>
          </a:p>
        </p:txBody>
      </p:sp>
      <p:sp>
        <p:nvSpPr>
          <p:cNvPr id="16" name="zh4">
            <a:extLst xmlns:a="http://schemas.openxmlformats.org/drawingml/2006/main">
              <a:ext uri="{FF2B5EF4-FFF2-40B4-BE49-F238E27FC236}">
                <a16:creationId xmlns:a16="http://schemas.microsoft.com/office/drawing/2014/main" id="{498510C8-3E6D-49A8-833E-25834A35D42A}"/>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安排费用</a:t>
            </a:r>
          </a:p>
        </p:txBody>
      </p:sp>
      <p:sp>
        <p:nvSpPr>
          <p:cNvPr id="17" name="py4">
            <a:extLst xmlns:a="http://schemas.openxmlformats.org/drawingml/2006/main">
              <a:ext uri="{FF2B5EF4-FFF2-40B4-BE49-F238E27FC236}">
                <a16:creationId xmlns:a16="http://schemas.microsoft.com/office/drawing/2014/main" id="{0B58ED3B-B391-46DD-AE34-734C98A50D04}"/>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ān pái fèi yòng</a:t>
            </a:r>
          </a:p>
        </p:txBody>
      </p:sp>
      <p:sp>
        <p:nvSpPr>
          <p:cNvPr id="18" name="vi4">
            <a:extLst xmlns:a="http://schemas.openxmlformats.org/drawingml/2006/main">
              <a:ext uri="{FF2B5EF4-FFF2-40B4-BE49-F238E27FC236}">
                <a16:creationId xmlns:a16="http://schemas.microsoft.com/office/drawing/2014/main" id="{28FF219A-D102-4A76-B323-3E51C799E06D}"/>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sắp chi phí</a:t>
            </a:r>
          </a:p>
        </p:txBody>
      </p:sp>
      <p:sp>
        <p:nvSpPr>
          <p:cNvPr id="19" name="zh5">
            <a:extLst xmlns:a="http://schemas.openxmlformats.org/drawingml/2006/main">
              <a:ext uri="{FF2B5EF4-FFF2-40B4-BE49-F238E27FC236}">
                <a16:creationId xmlns:a16="http://schemas.microsoft.com/office/drawing/2014/main" id="{E05A2A74-B5F1-4693-81D0-C0842FB4ABDF}"/>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超过</a:t>
            </a:r>
          </a:p>
        </p:txBody>
      </p:sp>
      <p:sp>
        <p:nvSpPr>
          <p:cNvPr id="20" name="py5">
            <a:extLst xmlns:a="http://schemas.openxmlformats.org/drawingml/2006/main">
              <a:ext uri="{FF2B5EF4-FFF2-40B4-BE49-F238E27FC236}">
                <a16:creationId xmlns:a16="http://schemas.microsoft.com/office/drawing/2014/main" id="{9A162DC4-655A-4A1F-B13C-FB39A538712F}"/>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chāo guò</a:t>
            </a:r>
          </a:p>
        </p:txBody>
      </p:sp>
      <p:sp>
        <p:nvSpPr>
          <p:cNvPr id="21" name="vi5">
            <a:extLst xmlns:a="http://schemas.openxmlformats.org/drawingml/2006/main">
              <a:ext uri="{FF2B5EF4-FFF2-40B4-BE49-F238E27FC236}">
                <a16:creationId xmlns:a16="http://schemas.microsoft.com/office/drawing/2014/main" id="{0088612C-4003-4471-B6A5-149DF76524DE}"/>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vượt</a:t>
            </a:r>
          </a:p>
        </p:txBody>
      </p:sp>
      <p:sp>
        <p:nvSpPr>
          <p:cNvPr id="22" name="zh6">
            <a:extLst xmlns:a="http://schemas.openxmlformats.org/drawingml/2006/main">
              <a:ext uri="{FF2B5EF4-FFF2-40B4-BE49-F238E27FC236}">
                <a16:creationId xmlns:a16="http://schemas.microsoft.com/office/drawing/2014/main" id="{E0EABBA5-99A4-4393-B5EC-FCE77A5DBB82}"/>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节省</a:t>
            </a:r>
          </a:p>
        </p:txBody>
      </p:sp>
      <p:sp>
        <p:nvSpPr>
          <p:cNvPr id="23" name="py6">
            <a:extLst xmlns:a="http://schemas.openxmlformats.org/drawingml/2006/main">
              <a:ext uri="{FF2B5EF4-FFF2-40B4-BE49-F238E27FC236}">
                <a16:creationId xmlns:a16="http://schemas.microsoft.com/office/drawing/2014/main" id="{B0388474-78B7-4EA6-B18A-37C2997259BF}"/>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jié shěng</a:t>
            </a:r>
          </a:p>
        </p:txBody>
      </p:sp>
      <p:sp>
        <p:nvSpPr>
          <p:cNvPr id="24" name="vi6">
            <a:extLst xmlns:a="http://schemas.openxmlformats.org/drawingml/2006/main">
              <a:ext uri="{FF2B5EF4-FFF2-40B4-BE49-F238E27FC236}">
                <a16:creationId xmlns:a16="http://schemas.microsoft.com/office/drawing/2014/main" id="{F2375327-D042-479C-A6A7-CE53FBA7819E}"/>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tiết kiệm</a:t>
            </a:r>
          </a:p>
        </p:txBody>
      </p:sp>
      <p:sp>
        <p:nvSpPr>
          <p:cNvPr id="25" name="zh7">
            <a:extLst xmlns:a="http://schemas.openxmlformats.org/drawingml/2006/main">
              <a:ext uri="{FF2B5EF4-FFF2-40B4-BE49-F238E27FC236}">
                <a16:creationId xmlns:a16="http://schemas.microsoft.com/office/drawing/2014/main" id="{8F695500-B659-4061-92F7-CEEA35903704}"/>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决定购买</a:t>
            </a:r>
          </a:p>
        </p:txBody>
      </p:sp>
      <p:sp>
        <p:nvSpPr>
          <p:cNvPr id="26" name="py7">
            <a:extLst xmlns:a="http://schemas.openxmlformats.org/drawingml/2006/main">
              <a:ext uri="{FF2B5EF4-FFF2-40B4-BE49-F238E27FC236}">
                <a16:creationId xmlns:a16="http://schemas.microsoft.com/office/drawing/2014/main" id="{DFEEF686-7582-433B-8EF4-FDDCF9B439B3}"/>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jué dìng gòu mǎi</a:t>
            </a:r>
          </a:p>
        </p:txBody>
      </p:sp>
      <p:sp>
        <p:nvSpPr>
          <p:cNvPr id="27" name="vi7">
            <a:extLst xmlns:a="http://schemas.openxmlformats.org/drawingml/2006/main">
              <a:ext uri="{FF2B5EF4-FFF2-40B4-BE49-F238E27FC236}">
                <a16:creationId xmlns:a16="http://schemas.microsoft.com/office/drawing/2014/main" id="{A7749C34-F91D-4F62-9A4C-602F74D7C2FD}"/>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quyết định mua</a:t>
            </a:r>
          </a:p>
        </p:txBody>
      </p:sp>
    </p:spTree>
    <p:extLst>
      <p:ext uri="{BB962C8B-B14F-4D97-AF65-F5344CB8AC3E}">
        <p14:creationId xmlns:p14="http://schemas.microsoft.com/office/powerpoint/2010/main" val="399763961"/>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9" name="course">
            <a:extLst xmlns:a="http://schemas.openxmlformats.org/drawingml/2006/main">
              <a:ext uri="{FF2B5EF4-FFF2-40B4-BE49-F238E27FC236}">
                <a16:creationId xmlns:a16="http://schemas.microsoft.com/office/drawing/2014/main" id="{D33D6669-1BAF-4192-80F1-AB6B2252006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HSK3-51</a:t>
            </a:r>
          </a:p>
        </p:txBody>
      </p:sp>
      <p:sp>
        <p:nvSpPr>
          <p:cNvPr id="2" name="heading">
            <a:extLst xmlns:a="http://schemas.openxmlformats.org/drawingml/2006/main">
              <a:ext uri="{FF2B5EF4-FFF2-40B4-BE49-F238E27FC236}">
                <a16:creationId xmlns:a16="http://schemas.microsoft.com/office/drawing/2014/main" id="{EAEE8A5A-5894-45FB-9F2C-1B0E5CC1170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2E17A1DF-FCC8-4CEB-9ABF-C541B212631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BB8FEDD9-0EE7-40F4-A643-71C5C03EE6D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大人</a:t>
            </a:r>
          </a:p>
        </p:txBody>
      </p:sp>
      <p:sp>
        <p:nvSpPr>
          <p:cNvPr id="5" name="py0">
            <a:extLst xmlns:a="http://schemas.openxmlformats.org/drawingml/2006/main">
              <a:ext uri="{FF2B5EF4-FFF2-40B4-BE49-F238E27FC236}">
                <a16:creationId xmlns:a16="http://schemas.microsoft.com/office/drawing/2014/main" id="{2F4E898A-7B45-4A5B-9B19-783EF17EBB6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dàren</a:t>
            </a:r>
          </a:p>
        </p:txBody>
      </p:sp>
      <p:sp>
        <p:nvSpPr>
          <p:cNvPr id="6" name="vi0">
            <a:extLst xmlns:a="http://schemas.openxmlformats.org/drawingml/2006/main">
              <a:ext uri="{FF2B5EF4-FFF2-40B4-BE49-F238E27FC236}">
                <a16:creationId xmlns:a16="http://schemas.microsoft.com/office/drawing/2014/main" id="{2CF58BCA-11D2-460E-B15A-19D26ABCFA3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người lớn</a:t>
            </a:r>
          </a:p>
        </p:txBody>
      </p:sp>
      <p:sp>
        <p:nvSpPr>
          <p:cNvPr id="7" name="zh1">
            <a:extLst xmlns:a="http://schemas.openxmlformats.org/drawingml/2006/main">
              <a:ext uri="{FF2B5EF4-FFF2-40B4-BE49-F238E27FC236}">
                <a16:creationId xmlns:a16="http://schemas.microsoft.com/office/drawing/2014/main" id="{B1B27737-7CD2-4FD3-948E-C784B2875EBB}"/>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后年</a:t>
            </a:r>
          </a:p>
        </p:txBody>
      </p:sp>
      <p:sp>
        <p:nvSpPr>
          <p:cNvPr id="8" name="py1">
            <a:extLst xmlns:a="http://schemas.openxmlformats.org/drawingml/2006/main">
              <a:ext uri="{FF2B5EF4-FFF2-40B4-BE49-F238E27FC236}">
                <a16:creationId xmlns:a16="http://schemas.microsoft.com/office/drawing/2014/main" id="{DE3E8F44-CB1F-46D0-A6E0-75CFCC51728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hòunián</a:t>
            </a:r>
          </a:p>
        </p:txBody>
      </p:sp>
      <p:sp>
        <p:nvSpPr>
          <p:cNvPr id="9" name="vi1">
            <a:extLst xmlns:a="http://schemas.openxmlformats.org/drawingml/2006/main">
              <a:ext uri="{FF2B5EF4-FFF2-40B4-BE49-F238E27FC236}">
                <a16:creationId xmlns:a16="http://schemas.microsoft.com/office/drawing/2014/main" id="{4840993C-0693-4A3D-B681-3427AFADB56C}"/>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năm sau nữa</a:t>
            </a:r>
          </a:p>
        </p:txBody>
      </p:sp>
      <p:sp>
        <p:nvSpPr>
          <p:cNvPr id="10" name="zh2">
            <a:extLst xmlns:a="http://schemas.openxmlformats.org/drawingml/2006/main">
              <a:ext uri="{FF2B5EF4-FFF2-40B4-BE49-F238E27FC236}">
                <a16:creationId xmlns:a16="http://schemas.microsoft.com/office/drawing/2014/main" id="{4B784FE9-A040-4112-9B82-FEE904642A07}"/>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留学</a:t>
            </a:r>
          </a:p>
        </p:txBody>
      </p:sp>
      <p:sp>
        <p:nvSpPr>
          <p:cNvPr id="11" name="py2">
            <a:extLst xmlns:a="http://schemas.openxmlformats.org/drawingml/2006/main">
              <a:ext uri="{FF2B5EF4-FFF2-40B4-BE49-F238E27FC236}">
                <a16:creationId xmlns:a16="http://schemas.microsoft.com/office/drawing/2014/main" id="{A0D14A80-D23A-4F9F-ACEA-AF2AB529200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liúxué</a:t>
            </a:r>
          </a:p>
        </p:txBody>
      </p:sp>
      <p:sp>
        <p:nvSpPr>
          <p:cNvPr id="12" name="vi2">
            <a:extLst xmlns:a="http://schemas.openxmlformats.org/drawingml/2006/main">
              <a:ext uri="{FF2B5EF4-FFF2-40B4-BE49-F238E27FC236}">
                <a16:creationId xmlns:a16="http://schemas.microsoft.com/office/drawing/2014/main" id="{A332D626-17B1-426E-B779-C5324DEE5B7A}"/>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du học</a:t>
            </a:r>
          </a:p>
        </p:txBody>
      </p:sp>
      <p:sp>
        <p:nvSpPr>
          <p:cNvPr id="13" name="zh3">
            <a:extLst xmlns:a="http://schemas.openxmlformats.org/drawingml/2006/main">
              <a:ext uri="{FF2B5EF4-FFF2-40B4-BE49-F238E27FC236}">
                <a16:creationId xmlns:a16="http://schemas.microsoft.com/office/drawing/2014/main" id="{5F38CCFE-ED59-4122-8AF6-678F75200626}"/>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瘦</a:t>
            </a:r>
          </a:p>
        </p:txBody>
      </p:sp>
      <p:sp>
        <p:nvSpPr>
          <p:cNvPr id="14" name="py3">
            <a:extLst xmlns:a="http://schemas.openxmlformats.org/drawingml/2006/main">
              <a:ext uri="{FF2B5EF4-FFF2-40B4-BE49-F238E27FC236}">
                <a16:creationId xmlns:a16="http://schemas.microsoft.com/office/drawing/2014/main" id="{CA36CD32-4EFA-48D3-828B-6FA7B3426384}"/>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shòu</a:t>
            </a:r>
          </a:p>
        </p:txBody>
      </p:sp>
      <p:sp>
        <p:nvSpPr>
          <p:cNvPr id="15" name="vi3">
            <a:extLst xmlns:a="http://schemas.openxmlformats.org/drawingml/2006/main">
              <a:ext uri="{FF2B5EF4-FFF2-40B4-BE49-F238E27FC236}">
                <a16:creationId xmlns:a16="http://schemas.microsoft.com/office/drawing/2014/main" id="{8CD74C05-266D-4114-8FD5-94805B5963D5}"/>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gầy</a:t>
            </a:r>
          </a:p>
        </p:txBody>
      </p:sp>
      <p:sp>
        <p:nvSpPr>
          <p:cNvPr id="16" name="zh4">
            <a:extLst xmlns:a="http://schemas.openxmlformats.org/drawingml/2006/main">
              <a:ext uri="{FF2B5EF4-FFF2-40B4-BE49-F238E27FC236}">
                <a16:creationId xmlns:a16="http://schemas.microsoft.com/office/drawing/2014/main" id="{0219E7BE-D3F1-43DA-BFD9-DABA37D65D53}"/>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页</a:t>
            </a:r>
          </a:p>
        </p:txBody>
      </p:sp>
      <p:sp>
        <p:nvSpPr>
          <p:cNvPr id="17" name="py4">
            <a:extLst xmlns:a="http://schemas.openxmlformats.org/drawingml/2006/main">
              <a:ext uri="{FF2B5EF4-FFF2-40B4-BE49-F238E27FC236}">
                <a16:creationId xmlns:a16="http://schemas.microsoft.com/office/drawing/2014/main" id="{E27F0D71-71FB-41BF-A052-D3B862F23639}"/>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yè</a:t>
            </a:r>
          </a:p>
        </p:txBody>
      </p:sp>
      <p:sp>
        <p:nvSpPr>
          <p:cNvPr id="18" name="vi4">
            <a:extLst xmlns:a="http://schemas.openxmlformats.org/drawingml/2006/main">
              <a:ext uri="{FF2B5EF4-FFF2-40B4-BE49-F238E27FC236}">
                <a16:creationId xmlns:a16="http://schemas.microsoft.com/office/drawing/2014/main" id="{924741A5-73AF-4B56-83AA-D878DC851115}"/>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trang</a:t>
            </a:r>
          </a:p>
        </p:txBody>
      </p:sp>
    </p:spTree>
    <p:extLst>
      <p:ext uri="{BB962C8B-B14F-4D97-AF65-F5344CB8AC3E}">
        <p14:creationId xmlns:p14="http://schemas.microsoft.com/office/powerpoint/2010/main" val="1801261872"/>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C44BB35-6B57-4B9D-A577-54A3B052B32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HSK3-51</a:t>
            </a:r>
          </a:p>
        </p:txBody>
      </p:sp>
      <p:sp>
        <p:nvSpPr>
          <p:cNvPr id="2" name="heading">
            <a:extLst xmlns:a="http://schemas.openxmlformats.org/drawingml/2006/main">
              <a:ext uri="{FF2B5EF4-FFF2-40B4-BE49-F238E27FC236}">
                <a16:creationId xmlns:a16="http://schemas.microsoft.com/office/drawing/2014/main" id="{E894B620-DF41-4F84-9F94-B3BDBEF87FC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00A6366A-E691-4B48-A67D-E785CE389EA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FF08393C-D702-4C65-B0FC-97CDC2A4E466}"/>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剩下的……</a:t>
            </a:r>
          </a:p>
        </p:txBody>
      </p:sp>
      <p:sp>
        <p:nvSpPr>
          <p:cNvPr id="5" name="rule">
            <a:extLst xmlns:a="http://schemas.openxmlformats.org/drawingml/2006/main">
              <a:ext uri="{FF2B5EF4-FFF2-40B4-BE49-F238E27FC236}">
                <a16:creationId xmlns:a16="http://schemas.microsoft.com/office/drawing/2014/main" id="{23935B0D-3644-49EE-9254-D9F24544856C}"/>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剩下的钱存起来。 Tiết kiệm số tiền còn lại.</a:t>
            </a:r>
          </a:p>
        </p:txBody>
      </p:sp>
    </p:spTree>
    <p:extLst>
      <p:ext uri="{BB962C8B-B14F-4D97-AF65-F5344CB8AC3E}">
        <p14:creationId xmlns:p14="http://schemas.microsoft.com/office/powerpoint/2010/main" val="428009161"/>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31B4B20-B833-43F9-B983-300EED5BA0B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HSK3-51</a:t>
            </a:r>
          </a:p>
        </p:txBody>
      </p:sp>
      <p:sp>
        <p:nvSpPr>
          <p:cNvPr id="2" name="heading">
            <a:extLst xmlns:a="http://schemas.openxmlformats.org/drawingml/2006/main">
              <a:ext uri="{FF2B5EF4-FFF2-40B4-BE49-F238E27FC236}">
                <a16:creationId xmlns:a16="http://schemas.microsoft.com/office/drawing/2014/main" id="{84FB12D2-D284-47AD-B02E-2F705D252EE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B5E77D93-A046-4E8A-A212-14C8D3DEC06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D2C14793-D8FE-4320-8C4D-F1FF5827FA73}"/>
              </a:ext>
            </a:extLst>
            <ns0:hlinkClick xmlns:ns0="http://schemas.openxmlformats.org/drawingml/2006/main" xmlns:ns1="http://schemas.openxmlformats.org/officeDocument/2006/relationships" ns1:id="rIdInteractive3">
              <ns0:snd ns1:embed="rIdEmbeddedAudio4" name="HSK3-51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906F1E0C-F205-4C2F-90B4-8BC91ABF641E}"/>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0EE4E247-ECE1-4661-B527-BD10F62AC5E3}"/>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308466625"/>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DBAE8B3-720E-4F0D-A7A4-CAF6A33C11C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HSK3-51</a:t>
            </a:r>
          </a:p>
        </p:txBody>
      </p:sp>
      <p:sp>
        <p:nvSpPr>
          <p:cNvPr id="2" name="heading">
            <a:extLst xmlns:a="http://schemas.openxmlformats.org/drawingml/2006/main">
              <a:ext uri="{FF2B5EF4-FFF2-40B4-BE49-F238E27FC236}">
                <a16:creationId xmlns:a16="http://schemas.microsoft.com/office/drawing/2014/main" id="{25287A96-4D8C-4A15-B087-C1193203528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4F87B8A7-9C50-4B97-96E2-01A591CA22B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F500F41A-CFCB-4531-BE33-89D82BE65BED}"/>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小林有两千元预算，想买新手机。不过旧手机还能用，他决定先存一部分钱，暂时不</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买。</a:t>
            </a:r>
          </a:p>
        </p:txBody>
      </p:sp>
      <p:sp>
        <p:nvSpPr>
          <p:cNvPr id="5" name="q0">
            <a:extLst xmlns:a="http://schemas.openxmlformats.org/drawingml/2006/main">
              <a:ext uri="{FF2B5EF4-FFF2-40B4-BE49-F238E27FC236}">
                <a16:creationId xmlns:a16="http://schemas.microsoft.com/office/drawing/2014/main" id="{FBAD5954-B5D1-46C0-81BF-D0F8C17E1131}"/>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预算是多少？</a:t>
            </a:r>
          </a:p>
        </p:txBody>
      </p:sp>
      <p:sp>
        <p:nvSpPr>
          <p:cNvPr id="6" name="q1">
            <a:extLst xmlns:a="http://schemas.openxmlformats.org/drawingml/2006/main">
              <a:ext uri="{FF2B5EF4-FFF2-40B4-BE49-F238E27FC236}">
                <a16:creationId xmlns:a16="http://schemas.microsoft.com/office/drawing/2014/main" id="{F27CF5E6-9E60-42CB-9B57-A9EB0ED5B3C5}"/>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小林马上买手机吗？</a:t>
            </a:r>
          </a:p>
        </p:txBody>
      </p:sp>
    </p:spTree>
    <p:extLst>
      <p:ext uri="{BB962C8B-B14F-4D97-AF65-F5344CB8AC3E}">
        <p14:creationId xmlns:p14="http://schemas.microsoft.com/office/powerpoint/2010/main" val="839870579"/>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4F1073B4-6EDF-48EF-9BE1-0A35F0291F1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HSK3-51</a:t>
            </a:r>
          </a:p>
        </p:txBody>
      </p:sp>
      <p:sp>
        <p:nvSpPr>
          <p:cNvPr id="2" name="heading">
            <a:extLst xmlns:a="http://schemas.openxmlformats.org/drawingml/2006/main">
              <a:ext uri="{FF2B5EF4-FFF2-40B4-BE49-F238E27FC236}">
                <a16:creationId xmlns:a16="http://schemas.microsoft.com/office/drawing/2014/main" id="{657608C2-387A-4A97-A8E3-49141CFA573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010F13C9-0552-401C-A73F-224DEF05301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8A8BF1B2-3F9E-4809-9A47-1D6A6C1E9332}"/>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C3286EE7-4F75-4D6F-9601-A564B4A2AF7D}"/>
              </a:ext>
            </a:extLst>
            <ns0:hlinkClick xmlns:ns0="http://schemas.openxmlformats.org/drawingml/2006/main" xmlns:ns1="http://schemas.openxmlformats.org/officeDocument/2006/relationships" ns1:id="rIdInteractive3">
              <ns0:snd ns1:embed="rIdEmbeddedAudio4" name="HSK3-51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5CFEF36F-3DF9-48AF-A7DA-513EEF623049}"/>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全部</a:t>
            </a:r>
          </a:p>
        </p:txBody>
      </p:sp>
      <p:sp>
        <p:nvSpPr>
          <p:cNvPr id="7" name="choice_1">
            <a:extLst xmlns:a="http://schemas.openxmlformats.org/drawingml/2006/main">
              <a:ext uri="{FF2B5EF4-FFF2-40B4-BE49-F238E27FC236}">
                <a16:creationId xmlns:a16="http://schemas.microsoft.com/office/drawing/2014/main" id="{8187E555-E887-4A77-A788-33697FF8A16A}"/>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一部分</a:t>
            </a:r>
          </a:p>
        </p:txBody>
      </p:sp>
      <p:sp>
        <p:nvSpPr>
          <p:cNvPr id="8" name="choice_2">
            <a:extLst xmlns:a="http://schemas.openxmlformats.org/drawingml/2006/main">
              <a:ext uri="{FF2B5EF4-FFF2-40B4-BE49-F238E27FC236}">
                <a16:creationId xmlns:a16="http://schemas.microsoft.com/office/drawing/2014/main" id="{36017D6F-62F9-415C-98FC-727FC5410D29}"/>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剩下</a:t>
            </a:r>
          </a:p>
        </p:txBody>
      </p:sp>
    </p:spTree>
    <p:extLst>
      <p:ext uri="{BB962C8B-B14F-4D97-AF65-F5344CB8AC3E}">
        <p14:creationId xmlns:p14="http://schemas.microsoft.com/office/powerpoint/2010/main" val="308896611"/>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2C36DD1-97ED-4702-9240-B22ABD2EE4A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HSK3-51</a:t>
            </a:r>
          </a:p>
        </p:txBody>
      </p:sp>
      <p:sp>
        <p:nvSpPr>
          <p:cNvPr id="2" name="heading">
            <a:extLst xmlns:a="http://schemas.openxmlformats.org/drawingml/2006/main">
              <a:ext uri="{FF2B5EF4-FFF2-40B4-BE49-F238E27FC236}">
                <a16:creationId xmlns:a16="http://schemas.microsoft.com/office/drawing/2014/main" id="{1AE23EF3-605A-4E30-B780-3396751820C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2965385A-738B-4BFC-B14D-B64D28CAF43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FEC4A013-3302-42BE-B282-C32450CED9FF}"/>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剩下 (shèng xià).</a:t>
            </a:r>
          </a:p>
        </p:txBody>
      </p:sp>
      <p:sp>
        <p:nvSpPr>
          <p:cNvPr id="5" name="stretch">
            <a:extLst xmlns:a="http://schemas.openxmlformats.org/drawingml/2006/main">
              <a:ext uri="{FF2B5EF4-FFF2-40B4-BE49-F238E27FC236}">
                <a16:creationId xmlns:a16="http://schemas.microsoft.com/office/drawing/2014/main" id="{EE16E568-61B5-4CE2-A3E3-A41A42BE0947}"/>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0CEA452B-35A5-43A5-947F-9530DA475D56}"/>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048080187"/>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F48960E-27B2-482B-83DB-598F1A66E2A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HSK3-51</a:t>
            </a:r>
          </a:p>
        </p:txBody>
      </p:sp>
      <p:sp>
        <p:nvSpPr>
          <p:cNvPr id="2" name="heading">
            <a:extLst xmlns:a="http://schemas.openxmlformats.org/drawingml/2006/main">
              <a:ext uri="{FF2B5EF4-FFF2-40B4-BE49-F238E27FC236}">
                <a16:creationId xmlns:a16="http://schemas.microsoft.com/office/drawing/2014/main" id="{C061562A-20A4-4F7F-866C-64A1905E8F7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9D566C85-7D8E-4447-9310-2CFA46BB456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AC3A1522-6E76-488F-A858-A6C3974A34F3}"/>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EBBF4585-8323-4310-B7A9-B86591FE15E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401359100"/>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78B7485-1E14-4EA1-A7A7-47D80050F19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HSK3-51</a:t>
            </a:r>
          </a:p>
        </p:txBody>
      </p:sp>
      <p:sp>
        <p:nvSpPr>
          <p:cNvPr id="2" name="heading">
            <a:extLst xmlns:a="http://schemas.openxmlformats.org/drawingml/2006/main">
              <a:ext uri="{FF2B5EF4-FFF2-40B4-BE49-F238E27FC236}">
                <a16:creationId xmlns:a16="http://schemas.microsoft.com/office/drawing/2014/main" id="{C49235C4-DB7A-4442-94F6-E14802BDFBC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4CCFC617-4B6A-4E20-80D9-29974F903CA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2618B151-6957-4FAA-ADB0-D40B42BAEBE8}"/>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Dùng ngân sách giả định chia tiền cho nhu cầu và mong</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muốn. Giải thích hai lựa chọn, tính số dư bằng tiếng Trung.</a:t>
            </a:r>
          </a:p>
        </p:txBody>
      </p:sp>
      <p:sp>
        <p:nvSpPr>
          <p:cNvPr id="5" name="taskrule">
            <a:extLst xmlns:a="http://schemas.openxmlformats.org/drawingml/2006/main">
              <a:ext uri="{FF2B5EF4-FFF2-40B4-BE49-F238E27FC236}">
                <a16:creationId xmlns:a16="http://schemas.microsoft.com/office/drawing/2014/main" id="{EF41EC22-C41E-4361-8402-C4918881589D}"/>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432859181"/>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12A1452-E563-4219-BE94-245405C5B8C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HSK3-51</a:t>
            </a:r>
          </a:p>
        </p:txBody>
      </p:sp>
      <p:sp>
        <p:nvSpPr>
          <p:cNvPr id="2" name="heading">
            <a:extLst xmlns:a="http://schemas.openxmlformats.org/drawingml/2006/main">
              <a:ext uri="{FF2B5EF4-FFF2-40B4-BE49-F238E27FC236}">
                <a16:creationId xmlns:a16="http://schemas.microsoft.com/office/drawing/2014/main" id="{B3724CFE-7C58-44D0-B90D-CA0BF75BB21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C621DE9F-8622-4B30-B12C-1270A5D883A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剩"/>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下"/>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全"/>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部"/>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一"/>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分"/>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76704165"/>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7C880C3-9A91-4160-891C-01B305ABAEE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HSK3-51</a:t>
            </a:r>
          </a:p>
        </p:txBody>
      </p:sp>
      <p:sp>
        <p:nvSpPr>
          <p:cNvPr id="2" name="heading">
            <a:extLst xmlns:a="http://schemas.openxmlformats.org/drawingml/2006/main">
              <a:ext uri="{FF2B5EF4-FFF2-40B4-BE49-F238E27FC236}">
                <a16:creationId xmlns:a16="http://schemas.microsoft.com/office/drawing/2014/main" id="{DED43089-CE0E-47FE-918A-3C7295B4FFF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9C6F4429-AEE5-42EA-BE30-ECD3B61BE89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0AAC3E3C-C81A-4012-9D21-856E41363A2A}"/>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A7913E14-5EB6-417E-9329-ED6C9A52CCA6}"/>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DD5D472F-64A8-4F23-9733-E6529014572C}"/>
              </a:ext>
            </a:extLst>
            <ns0:hlinkClick xmlns:ns0="http://schemas.openxmlformats.org/drawingml/2006/main" xmlns:ns1="http://schemas.openxmlformats.org/officeDocument/2006/relationships" ns1:id="rIdInteractive3">
              <ns0:snd ns1:embed="rIdEmbeddedAudio4" name="HSK3-51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341956629"/>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3873980-EB2C-499C-AC7D-CC85B31D161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HSK3-51</a:t>
            </a:r>
          </a:p>
        </p:txBody>
      </p:sp>
      <p:sp>
        <p:nvSpPr>
          <p:cNvPr id="2" name="heading">
            <a:extLst xmlns:a="http://schemas.openxmlformats.org/drawingml/2006/main">
              <a:ext uri="{FF2B5EF4-FFF2-40B4-BE49-F238E27FC236}">
                <a16:creationId xmlns:a16="http://schemas.microsoft.com/office/drawing/2014/main" id="{9B20DF38-419F-41CC-A5BB-F52519F6071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4A2CBE58-350C-43F3-B6A7-047856B32A9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E3C3C517-CB9B-4633-A73B-7AFC9751C1FA}"/>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5DCFF7BF-FE60-4DE1-B3B0-01C4B11C57D1}"/>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1580510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2026-10-18T07:29:56.0760000Z</dcterms:created>
  <dcterms:modified xsi:type="dcterms:W3CDTF">2026-10-18T07:29:56.0760000Z</dcterms:modified>
</coreProperties>
</file>