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a64e5869848248a0" /><Relationship Type="http://schemas.openxmlformats.org/officeDocument/2006/relationships/extended-properties" Target="/docProps/app.xml" Id="Rd4dd045e9fc4408a" /><Relationship Type="http://schemas.openxmlformats.org/officeDocument/2006/relationships/officeDocument" Target="/ppt/presentation.xml" Id="Rb4bb4cc5c9444517" /></Relationships>
</file>

<file path=ppt/presentation.xml><?xml version="1.0" encoding="utf-8"?>
<p:presentation xmlns:p="http://schemas.openxmlformats.org/presentationml/2006/main">
  <p:sldMasterIdLst>
    <p:sldMasterId xmlns:r="http://schemas.openxmlformats.org/officeDocument/2006/relationships" id="2147483648" r:id="Rb65d626c071c4cdf"/>
  </p:sldMasterIdLst>
  <p:notesMasterIdLst>
    <p:notesMasterId xmlns:r="http://schemas.openxmlformats.org/officeDocument/2006/relationships" r:id="Rc77310140cfa4e73"/>
  </p:notesMasterIdLst>
  <p:sldIdLst>
    <p:sldId xmlns:r="http://schemas.openxmlformats.org/officeDocument/2006/relationships" id="256" r:id="Rc717ecfac59d46d7"/>
    <p:sldId xmlns:r="http://schemas.openxmlformats.org/officeDocument/2006/relationships" id="257" r:id="R3b7cc21454ce4c0e"/>
    <p:sldId xmlns:r="http://schemas.openxmlformats.org/officeDocument/2006/relationships" id="258" r:id="R51687562e4db4fbb"/>
    <p:sldId xmlns:r="http://schemas.openxmlformats.org/officeDocument/2006/relationships" id="259" r:id="Rbcc96fe2666047a4"/>
    <p:sldId xmlns:r="http://schemas.openxmlformats.org/officeDocument/2006/relationships" id="260" r:id="R86592d0d7541445e"/>
    <p:sldId xmlns:r="http://schemas.openxmlformats.org/officeDocument/2006/relationships" id="261" r:id="R16a7d34af42c4261"/>
    <p:sldId xmlns:r="http://schemas.openxmlformats.org/officeDocument/2006/relationships" id="262" r:id="R318c778e53f340e4"/>
    <p:sldId xmlns:r="http://schemas.openxmlformats.org/officeDocument/2006/relationships" id="263" r:id="R9f59c4fc587c46d4"/>
    <p:sldId xmlns:r="http://schemas.openxmlformats.org/officeDocument/2006/relationships" id="264" r:id="R4d05e67262cc4c98"/>
    <p:sldId xmlns:r="http://schemas.openxmlformats.org/officeDocument/2006/relationships" id="265" r:id="R79ce3ea72c544727"/>
    <p:sldId xmlns:r="http://schemas.openxmlformats.org/officeDocument/2006/relationships" id="266" r:id="Rc2bbbf3ca2bd4b18"/>
    <p:sldId xmlns:r="http://schemas.openxmlformats.org/officeDocument/2006/relationships" id="267" r:id="R378b460717924160"/>
    <p:sldId xmlns:r="http://schemas.openxmlformats.org/officeDocument/2006/relationships" id="268" r:id="Rb95b3e45563845ab"/>
    <p:sldId xmlns:r="http://schemas.openxmlformats.org/officeDocument/2006/relationships" id="269" r:id="Rb4b887cb594f46ad"/>
    <p:sldId xmlns:r="http://schemas.openxmlformats.org/officeDocument/2006/relationships" id="270" r:id="Rd952ee38d210430d"/>
    <p:sldId xmlns:r="http://schemas.openxmlformats.org/officeDocument/2006/relationships" id="271" r:id="R8ecddb0fc99f425c"/>
    <p:sldId xmlns:r="http://schemas.openxmlformats.org/officeDocument/2006/relationships" id="272" r:id="Re00828e81871443b"/>
    <p:sldId xmlns:r="http://schemas.openxmlformats.org/officeDocument/2006/relationships" id="273" r:id="R12e5edfc36964d17"/>
    <p:sldId xmlns:r="http://schemas.openxmlformats.org/officeDocument/2006/relationships" id="274" r:id="Redb4605b9532482d"/>
    <p:sldId xmlns:r="http://schemas.openxmlformats.org/officeDocument/2006/relationships" id="275" r:id="R7a76020f73dd45d5"/>
    <p:sldId xmlns:r="http://schemas.openxmlformats.org/officeDocument/2006/relationships" id="276" r:id="Rd3dccb783703424a"/>
    <p:sldId xmlns:r="http://schemas.openxmlformats.org/officeDocument/2006/relationships" id="277" r:id="Rce26ff995bf443d7"/>
    <p:sldId xmlns:r="http://schemas.openxmlformats.org/officeDocument/2006/relationships" id="278" r:id="R1fe8b568754c48ff"/>
    <p:sldId xmlns:r="http://schemas.openxmlformats.org/officeDocument/2006/relationships" id="279" r:id="Rf2fbcc428cc148a1"/>
    <p:sldId xmlns:r="http://schemas.openxmlformats.org/officeDocument/2006/relationships" id="280" r:id="Rad6b4cff531d4709"/>
    <p:sldId xmlns:r="http://schemas.openxmlformats.org/officeDocument/2006/relationships" id="281" r:id="Rf02dcc10c6cd4cb6"/>
    <p:sldId xmlns:r="http://schemas.openxmlformats.org/officeDocument/2006/relationships" id="282" r:id="R8124f5abe65e48b6"/>
    <p:sldId xmlns:r="http://schemas.openxmlformats.org/officeDocument/2006/relationships" id="283" r:id="R5898e103ed1a4688"/>
    <p:sldId xmlns:r="http://schemas.openxmlformats.org/officeDocument/2006/relationships" id="284" r:id="R854d3d8d1e4e4b6b"/>
    <p:sldId xmlns:r="http://schemas.openxmlformats.org/officeDocument/2006/relationships" id="285" r:id="R201fc86da1d149a4"/>
    <p:sldId xmlns:r="http://schemas.openxmlformats.org/officeDocument/2006/relationships" id="286" r:id="Rcc826a9566c44c4b"/>
    <p:sldId xmlns:r="http://schemas.openxmlformats.org/officeDocument/2006/relationships" id="287" r:id="R6293779f48c6424d"/>
    <p:sldId xmlns:r="http://schemas.openxmlformats.org/officeDocument/2006/relationships" id="288" r:id="R71b5b0c9d5e142d2"/>
    <p:sldId xmlns:r="http://schemas.openxmlformats.org/officeDocument/2006/relationships" id="289" r:id="R74a36443598b49db"/>
    <p:sldId xmlns:r="http://schemas.openxmlformats.org/officeDocument/2006/relationships" id="290" r:id="R08004706a280406e"/>
    <p:sldId xmlns:r="http://schemas.openxmlformats.org/officeDocument/2006/relationships" id="291" r:id="R2870f75b54274358"/>
    <p:sldId xmlns:r="http://schemas.openxmlformats.org/officeDocument/2006/relationships" id="292" r:id="R022720080af44cb9"/>
    <p:sldId xmlns:r="http://schemas.openxmlformats.org/officeDocument/2006/relationships" id="293" r:id="Rff8b7559213442a5"/>
    <p:sldId xmlns:r="http://schemas.openxmlformats.org/officeDocument/2006/relationships" id="294" r:id="R7455fe1db77f419e"/>
    <p:sldId xmlns:r="http://schemas.openxmlformats.org/officeDocument/2006/relationships" id="295" r:id="Rc8f6aaa5685a415a"/>
    <p:sldId xmlns:r="http://schemas.openxmlformats.org/officeDocument/2006/relationships" id="296" r:id="R6a3950b262a84e26"/>
    <p:sldId xmlns:r="http://schemas.openxmlformats.org/officeDocument/2006/relationships" id="297" r:id="R1a502008bb514ed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a49697f5c8d44ea" /><Relationship Type="http://schemas.openxmlformats.org/officeDocument/2006/relationships/slideMaster" Target="/ppt/slideMasters/slideMaster1.xml" Id="Rb65d626c071c4cdf" /><Relationship Type="http://schemas.openxmlformats.org/officeDocument/2006/relationships/notesMaster" Target="/ppt/notesMasters/notesMaster1.xml" Id="Rc77310140cfa4e73" /><Relationship Type="http://schemas.openxmlformats.org/officeDocument/2006/relationships/presProps" Target="/ppt/presProps.xml" Id="R66fa24db2be74201" /><Relationship Type="http://schemas.openxmlformats.org/officeDocument/2006/relationships/tableStyles" Target="/ppt/tableStyles.xml" Id="Rf9c3a1d4f4bf4c77" /><Relationship Type="http://schemas.openxmlformats.org/officeDocument/2006/relationships/slide" Target="/ppt/slides/slide1.xml" Id="Rc717ecfac59d46d7" /><Relationship Type="http://schemas.openxmlformats.org/officeDocument/2006/relationships/slide" Target="/ppt/slides/slide2.xml" Id="R3b7cc21454ce4c0e" /><Relationship Type="http://schemas.openxmlformats.org/officeDocument/2006/relationships/slide" Target="/ppt/slides/slide3.xml" Id="R51687562e4db4fbb" /><Relationship Type="http://schemas.openxmlformats.org/officeDocument/2006/relationships/slide" Target="/ppt/slides/slide4.xml" Id="Rbcc96fe2666047a4" /><Relationship Type="http://schemas.openxmlformats.org/officeDocument/2006/relationships/slide" Target="/ppt/slides/slide5.xml" Id="R86592d0d7541445e" /><Relationship Type="http://schemas.openxmlformats.org/officeDocument/2006/relationships/slide" Target="/ppt/slides/slide6.xml" Id="R16a7d34af42c4261" /><Relationship Type="http://schemas.openxmlformats.org/officeDocument/2006/relationships/slide" Target="/ppt/slides/slide7.xml" Id="R318c778e53f340e4" /><Relationship Type="http://schemas.openxmlformats.org/officeDocument/2006/relationships/slide" Target="/ppt/slides/slide8.xml" Id="R9f59c4fc587c46d4" /><Relationship Type="http://schemas.openxmlformats.org/officeDocument/2006/relationships/slide" Target="/ppt/slides/slide9.xml" Id="R4d05e67262cc4c98" /><Relationship Type="http://schemas.openxmlformats.org/officeDocument/2006/relationships/slide" Target="/ppt/slides/slide10.xml" Id="R79ce3ea72c544727" /><Relationship Type="http://schemas.openxmlformats.org/officeDocument/2006/relationships/slide" Target="/ppt/slides/slide11.xml" Id="Rc2bbbf3ca2bd4b18" /><Relationship Type="http://schemas.openxmlformats.org/officeDocument/2006/relationships/slide" Target="/ppt/slides/slide12.xml" Id="R378b460717924160" /><Relationship Type="http://schemas.openxmlformats.org/officeDocument/2006/relationships/slide" Target="/ppt/slides/slide13.xml" Id="Rb95b3e45563845ab" /><Relationship Type="http://schemas.openxmlformats.org/officeDocument/2006/relationships/slide" Target="/ppt/slides/slide14.xml" Id="Rb4b887cb594f46ad" /><Relationship Type="http://schemas.openxmlformats.org/officeDocument/2006/relationships/slide" Target="/ppt/slides/slide15.xml" Id="Rd952ee38d210430d" /><Relationship Type="http://schemas.openxmlformats.org/officeDocument/2006/relationships/slide" Target="/ppt/slides/slide16.xml" Id="R8ecddb0fc99f425c" /><Relationship Type="http://schemas.openxmlformats.org/officeDocument/2006/relationships/slide" Target="/ppt/slides/slide17.xml" Id="Re00828e81871443b" /><Relationship Type="http://schemas.openxmlformats.org/officeDocument/2006/relationships/slide" Target="/ppt/slides/slide18.xml" Id="R12e5edfc36964d17" /><Relationship Type="http://schemas.openxmlformats.org/officeDocument/2006/relationships/slide" Target="/ppt/slides/slide19.xml" Id="Redb4605b9532482d" /><Relationship Type="http://schemas.openxmlformats.org/officeDocument/2006/relationships/slide" Target="/ppt/slides/slide20.xml" Id="R7a76020f73dd45d5" /><Relationship Type="http://schemas.openxmlformats.org/officeDocument/2006/relationships/slide" Target="/ppt/slides/slide21.xml" Id="Rd3dccb783703424a" /><Relationship Type="http://schemas.openxmlformats.org/officeDocument/2006/relationships/slide" Target="/ppt/slides/slide22.xml" Id="Rce26ff995bf443d7" /><Relationship Type="http://schemas.openxmlformats.org/officeDocument/2006/relationships/slide" Target="/ppt/slides/slide23.xml" Id="R1fe8b568754c48ff" /><Relationship Type="http://schemas.openxmlformats.org/officeDocument/2006/relationships/slide" Target="/ppt/slides/slide24.xml" Id="Rf2fbcc428cc148a1" /><Relationship Type="http://schemas.openxmlformats.org/officeDocument/2006/relationships/slide" Target="/ppt/slides/slide25.xml" Id="Rad6b4cff531d4709" /><Relationship Type="http://schemas.openxmlformats.org/officeDocument/2006/relationships/slide" Target="/ppt/slides/slide26.xml" Id="Rf02dcc10c6cd4cb6" /><Relationship Type="http://schemas.openxmlformats.org/officeDocument/2006/relationships/slide" Target="/ppt/slides/slide27.xml" Id="R8124f5abe65e48b6" /><Relationship Type="http://schemas.openxmlformats.org/officeDocument/2006/relationships/slide" Target="/ppt/slides/slide28.xml" Id="R5898e103ed1a4688" /><Relationship Type="http://schemas.openxmlformats.org/officeDocument/2006/relationships/slide" Target="/ppt/slides/slide29.xml" Id="R854d3d8d1e4e4b6b" /><Relationship Type="http://schemas.openxmlformats.org/officeDocument/2006/relationships/slide" Target="/ppt/slides/slide30.xml" Id="R201fc86da1d149a4" /><Relationship Type="http://schemas.openxmlformats.org/officeDocument/2006/relationships/slide" Target="/ppt/slides/slide31.xml" Id="Rcc826a9566c44c4b" /><Relationship Type="http://schemas.openxmlformats.org/officeDocument/2006/relationships/slide" Target="/ppt/slides/slide32.xml" Id="R6293779f48c6424d" /><Relationship Type="http://schemas.openxmlformats.org/officeDocument/2006/relationships/slide" Target="/ppt/slides/slide33.xml" Id="R71b5b0c9d5e142d2" /><Relationship Type="http://schemas.openxmlformats.org/officeDocument/2006/relationships/slide" Target="/ppt/slides/slide34.xml" Id="R74a36443598b49db" /><Relationship Type="http://schemas.openxmlformats.org/officeDocument/2006/relationships/slide" Target="/ppt/slides/slide35.xml" Id="R08004706a280406e" /><Relationship Type="http://schemas.openxmlformats.org/officeDocument/2006/relationships/slide" Target="/ppt/slides/slide36.xml" Id="R2870f75b54274358" /><Relationship Type="http://schemas.openxmlformats.org/officeDocument/2006/relationships/slide" Target="/ppt/slides/slide37.xml" Id="R022720080af44cb9" /><Relationship Type="http://schemas.openxmlformats.org/officeDocument/2006/relationships/slide" Target="/ppt/slides/slide38.xml" Id="Rff8b7559213442a5" /><Relationship Type="http://schemas.openxmlformats.org/officeDocument/2006/relationships/slide" Target="/ppt/slides/slide39.xml" Id="R7455fe1db77f419e" /><Relationship Type="http://schemas.openxmlformats.org/officeDocument/2006/relationships/slide" Target="/ppt/slides/slide40.xml" Id="Rc8f6aaa5685a415a" /><Relationship Type="http://schemas.openxmlformats.org/officeDocument/2006/relationships/slide" Target="/ppt/slides/slide41.xml" Id="R6a3950b262a84e26" /><Relationship Type="http://schemas.openxmlformats.org/officeDocument/2006/relationships/slide" Target="/ppt/slides/slide42.xml" Id="R1a502008bb514ed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4cc806e56b34f5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bf0712922684439" /><Relationship Type="http://schemas.openxmlformats.org/officeDocument/2006/relationships/notesMaster" Target="/ppt/notesMasters/notesMaster1.xml" Id="R8fc6720920274e0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f6032777cca4ac6" /><Relationship Type="http://schemas.openxmlformats.org/officeDocument/2006/relationships/notesMaster" Target="/ppt/notesMasters/notesMaster1.xml" Id="R2ac458301a8945d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ac4bfc7cae04fca" /><Relationship Type="http://schemas.openxmlformats.org/officeDocument/2006/relationships/notesMaster" Target="/ppt/notesMasters/notesMaster1.xml" Id="R17c716ad54224461" /></Relationships>
</file>

<file path=ppt/notesSlides/_rels/notesSlide4.xml.rels>&#65279;<?xml version="1.0" encoding="utf-8"?><Relationships xmlns="http://schemas.openxmlformats.org/package/2006/relationships"><Relationship Type="http://schemas.openxmlformats.org/officeDocument/2006/relationships/slide" Target="/ppt/slides/slide4.xml" Id="R9989bf3ea2f14f68" /><Relationship Type="http://schemas.openxmlformats.org/officeDocument/2006/relationships/notesMaster" Target="/ppt/notesMasters/notesMaster1.xml" Id="Rdbf12501b8644988" /></Relationships>
</file>

<file path=ppt/notesSlides/_rels/notesSlide5.xml.rels>&#65279;<?xml version="1.0" encoding="utf-8"?><Relationships xmlns="http://schemas.openxmlformats.org/package/2006/relationships"><Relationship Type="http://schemas.openxmlformats.org/officeDocument/2006/relationships/slide" Target="/ppt/slides/slide5.xml" Id="R4e4d408633304f6e" /><Relationship Type="http://schemas.openxmlformats.org/officeDocument/2006/relationships/notesMaster" Target="/ppt/notesMasters/notesMaster1.xml" Id="R1f78b04e2b494409" /></Relationships>
</file>

<file path=ppt/notesSlides/_rels/notesSlide6.xml.rels>&#65279;<?xml version="1.0" encoding="utf-8"?><Relationships xmlns="http://schemas.openxmlformats.org/package/2006/relationships"><Relationship Type="http://schemas.openxmlformats.org/officeDocument/2006/relationships/slide" Target="/ppt/slides/slide6.xml" Id="Rba8ad5b8c33445c7" /><Relationship Type="http://schemas.openxmlformats.org/officeDocument/2006/relationships/notesMaster" Target="/ppt/notesMasters/notesMaster1.xml" Id="R0cf97379ad3849b3" /></Relationships>
</file>

<file path=ppt/notesSlides/_rels/notesSlide7.xml.rels>&#65279;<?xml version="1.0" encoding="utf-8"?><Relationships xmlns="http://schemas.openxmlformats.org/package/2006/relationships"><Relationship Type="http://schemas.openxmlformats.org/officeDocument/2006/relationships/slide" Target="/ppt/slides/slide7.xml" Id="Rd06a3f81e0894906" /><Relationship Type="http://schemas.openxmlformats.org/officeDocument/2006/relationships/notesMaster" Target="/ppt/notesMasters/notesMaster1.xml" Id="R8219bd6b7aa54d21" /></Relationships>
</file>

<file path=ppt/notesSlides/_rels/notesSlide8.xml.rels>&#65279;<?xml version="1.0" encoding="utf-8"?><Relationships xmlns="http://schemas.openxmlformats.org/package/2006/relationships"><Relationship Type="http://schemas.openxmlformats.org/officeDocument/2006/relationships/slide" Target="/ppt/slides/slide8.xml" Id="R5aa8c3057dd34282" /><Relationship Type="http://schemas.openxmlformats.org/officeDocument/2006/relationships/notesMaster" Target="/ppt/notesMasters/notesMaster1.xml" Id="R3de83df706c24396" /></Relationships>
</file>

<file path=ppt/notesSlides/_rels/notesSlide9.xml.rels>&#65279;<?xml version="1.0" encoding="utf-8"?><Relationships xmlns="http://schemas.openxmlformats.org/package/2006/relationships"><Relationship Type="http://schemas.openxmlformats.org/officeDocument/2006/relationships/slide" Target="/ppt/slides/slide9.xml" Id="R5b8b20bbb31143cf" /><Relationship Type="http://schemas.openxmlformats.org/officeDocument/2006/relationships/notesMaster" Target="/ppt/notesMasters/notesMaster1.xml" Id="R9ff5d8d8152342f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f4bb567afa543b6" /><Relationship Type="http://schemas.openxmlformats.org/officeDocument/2006/relationships/notesMaster" Target="/ppt/notesMasters/notesMaster1.xml" Id="Rac3bf84ae17b4f9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bb7a65743f44425" /><Relationship Type="http://schemas.openxmlformats.org/officeDocument/2006/relationships/notesMaster" Target="/ppt/notesMasters/notesMaster1.xml" Id="R95de0b75ce6240c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e544c5492344516" /><Relationship Type="http://schemas.openxmlformats.org/officeDocument/2006/relationships/notesMaster" Target="/ppt/notesMasters/notesMaster1.xml" Id="R64ce7439908e49a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92a2234261a4f38" /><Relationship Type="http://schemas.openxmlformats.org/officeDocument/2006/relationships/notesMaster" Target="/ppt/notesMasters/notesMaster1.xml" Id="R85fc08cbf6954d1b"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a28dd13c3164f3d" /><Relationship Type="http://schemas.openxmlformats.org/officeDocument/2006/relationships/notesMaster" Target="/ppt/notesMasters/notesMaster1.xml" Id="Rc4a20823a1d2401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62cb280bc30a4a5d" /><Relationship Type="http://schemas.openxmlformats.org/officeDocument/2006/relationships/notesMaster" Target="/ppt/notesMasters/notesMaster1.xml" Id="Rea4a557044834472"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f295f13dd0a4c01" /><Relationship Type="http://schemas.openxmlformats.org/officeDocument/2006/relationships/notesMaster" Target="/ppt/notesMasters/notesMaster1.xml" Id="R1a9352cf4edf40e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d6b26e3f8c44957" /><Relationship Type="http://schemas.openxmlformats.org/officeDocument/2006/relationships/notesMaster" Target="/ppt/notesMasters/notesMaster1.xml" Id="Rd647436503cb49c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985306489b84c11" /><Relationship Type="http://schemas.openxmlformats.org/officeDocument/2006/relationships/notesMaster" Target="/ppt/notesMasters/notesMaster1.xml" Id="R495b348a9778438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c25bd73aad44900" /><Relationship Type="http://schemas.openxmlformats.org/officeDocument/2006/relationships/notesMaster" Target="/ppt/notesMasters/notesMaster1.xml" Id="R19a16756f93c406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080fe032d154880" /><Relationship Type="http://schemas.openxmlformats.org/officeDocument/2006/relationships/notesMaster" Target="/ppt/notesMasters/notesMaster1.xml" Id="Ra61ed187b56343d4"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a450f3740f945e7" /><Relationship Type="http://schemas.openxmlformats.org/officeDocument/2006/relationships/notesMaster" Target="/ppt/notesMasters/notesMaster1.xml" Id="R9424fdfb29fc4fc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c4971190c85434c" /><Relationship Type="http://schemas.openxmlformats.org/officeDocument/2006/relationships/notesMaster" Target="/ppt/notesMasters/notesMaster1.xml" Id="Rbb2cbd70378d4c4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16566dd98ffc4e52" /><Relationship Type="http://schemas.openxmlformats.org/officeDocument/2006/relationships/notesMaster" Target="/ppt/notesMasters/notesMaster1.xml" Id="R8314f0b6637c44a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2f5a70c8fdf4031" /><Relationship Type="http://schemas.openxmlformats.org/officeDocument/2006/relationships/notesMaster" Target="/ppt/notesMasters/notesMaster1.xml" Id="R612ec09b446740b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b2f67ad1f564673" /><Relationship Type="http://schemas.openxmlformats.org/officeDocument/2006/relationships/notesMaster" Target="/ppt/notesMasters/notesMaster1.xml" Id="Ra8c15d1ccef247f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4c537d26251842b0" /><Relationship Type="http://schemas.openxmlformats.org/officeDocument/2006/relationships/notesMaster" Target="/ppt/notesMasters/notesMaster1.xml" Id="R1e14e6fefdf2403a"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c90d19106be54f37" /><Relationship Type="http://schemas.openxmlformats.org/officeDocument/2006/relationships/notesMaster" Target="/ppt/notesMasters/notesMaster1.xml" Id="Re84ffbd39fc84a1a"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bc866820a2a44d3" /><Relationship Type="http://schemas.openxmlformats.org/officeDocument/2006/relationships/notesMaster" Target="/ppt/notesMasters/notesMaster1.xml" Id="R0b912b9876b94dc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b1b0e837199d4718" /><Relationship Type="http://schemas.openxmlformats.org/officeDocument/2006/relationships/notesMaster" Target="/ppt/notesMasters/notesMaster1.xml" Id="Rfec3a283907f4f85"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ddb7a86a5ed483d" /><Relationship Type="http://schemas.openxmlformats.org/officeDocument/2006/relationships/notesMaster" Target="/ppt/notesMasters/notesMaster1.xml" Id="R5d98d8d16edd4901"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3d7282da3a624518" /><Relationship Type="http://schemas.openxmlformats.org/officeDocument/2006/relationships/notesMaster" Target="/ppt/notesMasters/notesMaster1.xml" Id="R4c3e669a0cc34b0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5c086499827f4de1" /><Relationship Type="http://schemas.openxmlformats.org/officeDocument/2006/relationships/notesMaster" Target="/ppt/notesMasters/notesMaster1.xml" Id="R1bb14e0a8018431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e19b00c91aa4b6b" /><Relationship Type="http://schemas.openxmlformats.org/officeDocument/2006/relationships/notesMaster" Target="/ppt/notesMasters/notesMaster1.xml" Id="Re961daf6b6ae401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d9314f4156c84505" /><Relationship Type="http://schemas.openxmlformats.org/officeDocument/2006/relationships/notesMaster" Target="/ppt/notesMasters/notesMaster1.xml" Id="R3c7ae91208b641da"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76f954f0a1c8433b" /><Relationship Type="http://schemas.openxmlformats.org/officeDocument/2006/relationships/notesMaster" Target="/ppt/notesMasters/notesMaster1.xml" Id="Rb3552574ebf84193"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54408e8aca9485b" /><Relationship Type="http://schemas.openxmlformats.org/officeDocument/2006/relationships/notesMaster" Target="/ppt/notesMasters/notesMaster1.xml" Id="R7e3281ce59e74cb0"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26ef46b7f32d4ffb" /><Relationship Type="http://schemas.openxmlformats.org/officeDocument/2006/relationships/notesMaster" Target="/ppt/notesMasters/notesMaster1.xml" Id="Rc3afc883eeff41ef"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10f12a5808f84647" /><Relationship Type="http://schemas.openxmlformats.org/officeDocument/2006/relationships/notesMaster" Target="/ppt/notesMasters/notesMaster1.xml" Id="R7d901a7616214d38"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7940916b0af744dd" /><Relationship Type="http://schemas.openxmlformats.org/officeDocument/2006/relationships/notesMaster" Target="/ppt/notesMasters/notesMaster1.xml" Id="R386fa8c7227d4f5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f290edcda5ce40cd" /><Relationship Type="http://schemas.openxmlformats.org/officeDocument/2006/relationships/notesMaster" Target="/ppt/notesMasters/notesMaster1.xml" Id="R55b49d274c204419"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62dcf1ebc5204be5" /><Relationship Type="http://schemas.openxmlformats.org/officeDocument/2006/relationships/notesMaster" Target="/ppt/notesMasters/notesMaster1.xml" Id="R2c4e1fbf469b4852"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25885233ef504d78" /><Relationship Type="http://schemas.openxmlformats.org/officeDocument/2006/relationships/notesMaster" Target="/ppt/notesMasters/notesMaster1.xml" Id="R38376ccd6aaa456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../Audio/HSK3-52_MODEL.mp3. Sau khi tải, giữ thư mục Audio cạnh thư mục Slides. Script: 节日。春节。中秋节。传统。风俗。庆祝。团圆。月饼。你最喜欢什么节日？。我最喜欢中秋节。。为什么？。因为可以和家人一起吃饭、看月亮。。你们也吃月饼吗？。吃，不过我更喜欢一家人聊天。.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中秋节。 / 一家人聊天。.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节日 (jié rì) = lễ hội. Chọn đáp án bằng chuột trong trình chiếu. Chế độ đội: 20 giây trao đổi, 10 giây giải thích. Nhóm đúng và giải thích được nhận hai điểm. Script GAME: 节日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HSK3-52: Văn hóa và trình bày quan điểm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../Audio/HSK3-53_MODEL.mp3. Sau khi tải, giữ thư mục Audio cạnh thư mục Slides. Script: 礼物的意义。不同的。相同的。对比。看法。观点。举例。比如。小安最喜欢中秋节。他会和家人吃饭、看月亮、吃月饼。对他来说，一家人聊天比吃什么更重要。.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中秋节。 / 一家人聊天。.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一家人聊天。 Đối chiếu bài đọc để nêu bằng chứng. Chọn đáp án bằng chuột trong trình chiếu. Chế độ đội: 20 giây trao đổi, 10 giây giải thích. Nhóm đúng và giải thích được nhận hai điểm. Script GAME: 礼物的意义</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HSK3-53: Văn hóa và trình bày quan điểm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../Audio/HSK3-54_MODEL.mp3. Sau khi tải, giữ thư mục Audio cạnh thư mục Slides. Script: 一方面。另一方面。重要。有关系。交流。介绍文化。尊重差异。共同。小安最喜欢中秋节。他会和家人吃饭、看月亮、吃月饼。对他来说，一家人聊天比吃什么更重要。。小安最喜欢什么节日？。对他来说什么更重要？.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中秋节。 / 一家人聊天。.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一方面 (yì fāng miàn). Chọn đáp án bằng chuột trong trình chiếu. Chế độ đội: 20 giây trao đổi, 10 giây giải thích. Nhóm đúng và giải thích được nhận hai điểm. Script GAME: 一方面</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HSK3-54: Văn hóa và trình bày quan điểm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d7a31cbf38149e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eaed76d717c444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fa1429399af6418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f4bc072be0d4960"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adb89841f81343c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ef8aab9f6a34ca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46475D9-48CA-41CE-92C3-ECBFAC754F66}"/>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5F5C2E4-FDC0-45DE-9EEA-0403E69F2B4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66E7493-7617-4FB4-90B0-F22CBBE5ADA3}"/>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45D0DC2-4D02-4D27-9518-F3A0B39FB43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B85E9729-09B8-4544-A30E-21350735058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06C03A6-8608-41D5-94C9-862A46CA690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9F1970D3-9350-44B8-A581-1F7DB83248C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C2B1472-7027-4E0D-8C5B-E25A089068F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DCC727D-9951-4BFF-93E3-0E569995C7F2}"/>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C34D62AA-F324-4FE0-BD95-A9860D39BBC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8cdc494b620446f" /><Relationship Type="http://schemas.openxmlformats.org/officeDocument/2006/relationships/slideLayout" Target="/ppt/slideLayouts/slideLayout1.xml" Id="Rbf0a6d48627e4da2" /><Relationship Type="http://schemas.openxmlformats.org/officeDocument/2006/relationships/slideLayout" Target="/ppt/slideLayouts/slideLayout2.xml" Id="Reeb96ce77b9e4942" /><Relationship Type="http://schemas.openxmlformats.org/officeDocument/2006/relationships/slideLayout" Target="/ppt/slideLayouts/slideLayout3.xml" Id="R0a4efd9420224c51" /><Relationship Type="http://schemas.openxmlformats.org/officeDocument/2006/relationships/slideLayout" Target="/ppt/slideLayouts/slideLayout4.xml" Id="R19a83ab73c184dc5" /><Relationship Type="http://schemas.openxmlformats.org/officeDocument/2006/relationships/slideLayout" Target="/ppt/slideLayouts/slideLayout5.xml" Id="R4474c0b6d31b4d04" /><Relationship Type="http://schemas.openxmlformats.org/officeDocument/2006/relationships/slideLayout" Target="/ppt/slideLayouts/slideLayout6.xml" Id="R796e96107e4046e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f0a6d48627e4da2"/>
    <p:sldLayoutId xmlns:r="http://schemas.openxmlformats.org/officeDocument/2006/relationships" id="2147483650" r:id="Reeb96ce77b9e4942"/>
    <p:sldLayoutId xmlns:r="http://schemas.openxmlformats.org/officeDocument/2006/relationships" id="2147483651" r:id="R0a4efd9420224c51"/>
    <p:sldLayoutId xmlns:r="http://schemas.openxmlformats.org/officeDocument/2006/relationships" id="2147483652" r:id="R19a83ab73c184dc5"/>
    <p:sldLayoutId xmlns:r="http://schemas.openxmlformats.org/officeDocument/2006/relationships" id="2147483653" r:id="R4474c0b6d31b4d04"/>
    <p:sldLayoutId xmlns:r="http://schemas.openxmlformats.org/officeDocument/2006/relationships" id="2147483654" r:id="R796e96107e4046e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c775d3d0ec94526" /><Relationship Type="http://schemas.openxmlformats.org/officeDocument/2006/relationships/notesSlide" Target="/ppt/notesSlides/notesSlide1.xml" Id="Rcc59bf84885b4e32"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6934bd485494569" /><Relationship Type="http://schemas.openxmlformats.org/officeDocument/2006/relationships/notesSlide" Target="/ppt/notesSlides/notesSlide2.xml" Id="Rcbea37d6ce21456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db6ac9ee2b54f1d" /><Relationship Type="http://schemas.openxmlformats.org/officeDocument/2006/relationships/notesSlide" Target="/ppt/notesSlides/notesSlide3.xml" Id="Re9e73c0049154d2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fd2610c8cc66454b" /><Relationship Type="http://schemas.openxmlformats.org/officeDocument/2006/relationships/notesSlide" Target="/ppt/notesSlides/notesSlide4.xml" Id="R76dc68cfa8b0429e"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7d5ee26916744d33" /><Relationship Type="http://schemas.openxmlformats.org/officeDocument/2006/relationships/notesSlide" Target="/ppt/notesSlides/notesSlide5.xml" Id="R30fd65d304094b9c"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f6a09e67e820408e"/><Relationship Type="http://schemas.openxmlformats.org/officeDocument/2006/relationships/notesSlide" Target="/ppt/notesSlides/notesSlide6.xml" Id="Rc244913b3fde4ed6"/><Relationship Id="rIdInteractive3" Type="http://schemas.openxmlformats.org/officeDocument/2006/relationships/hyperlink" Target="../Audio/HSK3-52_MODEL.mp3" TargetMode="External"/><Relationship Id="rIdEmbeddedAudio4" Type="http://schemas.openxmlformats.org/officeDocument/2006/relationships/audio" Target="../media/HSK3-52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54e056aa9914769" /><Relationship Type="http://schemas.openxmlformats.org/officeDocument/2006/relationships/notesSlide" Target="/ppt/notesSlides/notesSlide7.xml" Id="R31f06cabfa7049cf"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e29e1013515742fd"/><Relationship Type="http://schemas.openxmlformats.org/officeDocument/2006/relationships/notesSlide" Target="/ppt/notesSlides/notesSlide8.xml" Id="R293498d079464d9e"/><Relationship Id="rIdInteractive3" Type="http://schemas.openxmlformats.org/officeDocument/2006/relationships/hyperlink" Target="../Audio/HSK3-52_GAME.mp3" TargetMode="External"/><Relationship Id="rIdEmbeddedAudio4" Type="http://schemas.openxmlformats.org/officeDocument/2006/relationships/audio" Target="../media/HSK3-52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a3de8084634c4acc"/><Relationship Type="http://schemas.openxmlformats.org/officeDocument/2006/relationships/notesSlide" Target="/ppt/notesSlides/notesSlide9.xml" Id="R3b7b36a47ee8421c"/><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91823bb346da4270"/><Relationship Type="http://schemas.openxmlformats.org/officeDocument/2006/relationships/notesSlide" Target="/ppt/notesSlides/notesSlide10.xml" Id="R02fdd08afd174f20"/><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64aff75736f46ff" /><Relationship Type="http://schemas.openxmlformats.org/officeDocument/2006/relationships/notesSlide" Target="/ppt/notesSlides/notesSlide11.xml" Id="Rca2146f8e5f14afb"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c42599649bde471e"/><Relationship Type="http://schemas.openxmlformats.org/officeDocument/2006/relationships/notesSlide" Target="/ppt/notesSlides/notesSlide12.xml" Id="Rb020ba3df2204f4d"/><Relationship Id="rIdGif3" Type="http://schemas.openxmlformats.org/officeDocument/2006/relationships/image" Target="../media/stroke_33410.gif"/><Relationship Id="rIdGif4" Type="http://schemas.openxmlformats.org/officeDocument/2006/relationships/image" Target="../media/stroke_26085.gif"/><Relationship Id="rIdGif5" Type="http://schemas.openxmlformats.org/officeDocument/2006/relationships/image" Target="../media/stroke_26149.gif"/><Relationship Id="rIdGif6" Type="http://schemas.openxmlformats.org/officeDocument/2006/relationships/image" Target="../media/stroke_20013.gif"/><Relationship Id="rIdGif7" Type="http://schemas.openxmlformats.org/officeDocument/2006/relationships/image" Target="../media/stroke_31179.gif"/><Relationship Id="rIdGif8" Type="http://schemas.openxmlformats.org/officeDocument/2006/relationships/image" Target="../media/stroke_20256.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ff44d38b8b2048a7"/><Relationship Type="http://schemas.openxmlformats.org/officeDocument/2006/relationships/notesSlide" Target="/ppt/notesSlides/notesSlide13.xml" Id="R618e47affa92486f"/><Relationship Id="rIdInteractive3" Type="http://schemas.openxmlformats.org/officeDocument/2006/relationships/hyperlink" Target="../Audio/HSK3-52_MODEL.mp3" TargetMode="External"/><Relationship Id="rIdEmbeddedAudio4" Type="http://schemas.openxmlformats.org/officeDocument/2006/relationships/audio" Target="../media/HSK3-52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bf026c6f6f94c18" /><Relationship Type="http://schemas.openxmlformats.org/officeDocument/2006/relationships/notesSlide" Target="/ppt/notesSlides/notesSlide14.xml" Id="Rf35ec1566e0143d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6d772f6194bb4cdc" /><Relationship Type="http://schemas.openxmlformats.org/officeDocument/2006/relationships/notesSlide" Target="/ppt/notesSlides/notesSlide15.xml" Id="Ra5311f0d27bf469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416f94942429414b" /><Relationship Type="http://schemas.openxmlformats.org/officeDocument/2006/relationships/notesSlide" Target="/ppt/notesSlides/notesSlide16.xml" Id="Rf0169e68e5a8421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8b569acb7ca4c3e" /><Relationship Type="http://schemas.openxmlformats.org/officeDocument/2006/relationships/notesSlide" Target="/ppt/notesSlides/notesSlide17.xml" Id="Ra884de7ae62d4b1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69217e04d94b49ea" /><Relationship Type="http://schemas.openxmlformats.org/officeDocument/2006/relationships/notesSlide" Target="/ppt/notesSlides/notesSlide18.xml" Id="Re85d59233dd143d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1dea33e6d3254022" /><Relationship Type="http://schemas.openxmlformats.org/officeDocument/2006/relationships/notesSlide" Target="/ppt/notesSlides/notesSlide19.xml" Id="R0e6a3a6ceff14417"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b53876b29c084a12"/><Relationship Type="http://schemas.openxmlformats.org/officeDocument/2006/relationships/notesSlide" Target="/ppt/notesSlides/notesSlide20.xml" Id="R9032d8451f4b468a"/><Relationship Id="rIdInteractive3" Type="http://schemas.openxmlformats.org/officeDocument/2006/relationships/hyperlink" Target="../Audio/HSK3-53_MODEL.mp3" TargetMode="External"/><Relationship Id="rIdEmbeddedAudio4" Type="http://schemas.openxmlformats.org/officeDocument/2006/relationships/audio" Target="../media/HSK3-53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3a078c078eea45da" /><Relationship Type="http://schemas.openxmlformats.org/officeDocument/2006/relationships/notesSlide" Target="/ppt/notesSlides/notesSlide21.xml" Id="Rcc6c183a76184acf"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48172d0ca5bf4ed0"/><Relationship Type="http://schemas.openxmlformats.org/officeDocument/2006/relationships/notesSlide" Target="/ppt/notesSlides/notesSlide22.xml" Id="R234e5451a9e24da7"/><Relationship Id="rIdInteractive3" Type="http://schemas.openxmlformats.org/officeDocument/2006/relationships/hyperlink" Target="../Audio/HSK3-53_GAME.mp3" TargetMode="External"/><Relationship Id="rIdEmbeddedAudio4" Type="http://schemas.openxmlformats.org/officeDocument/2006/relationships/audio" Target="../media/HSK3-53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5a003e365d924457"/><Relationship Type="http://schemas.openxmlformats.org/officeDocument/2006/relationships/notesSlide" Target="/ppt/notesSlides/notesSlide23.xml" Id="R0b008d4b7722462c"/><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4711c36005f24a94"/><Relationship Type="http://schemas.openxmlformats.org/officeDocument/2006/relationships/notesSlide" Target="/ppt/notesSlides/notesSlide24.xml" Id="R0caa003e3278468b"/><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41a639ce6e124110" /><Relationship Type="http://schemas.openxmlformats.org/officeDocument/2006/relationships/notesSlide" Target="/ppt/notesSlides/notesSlide25.xml" Id="Rbfda0168825b44f3"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fc10f68a32264930"/><Relationship Type="http://schemas.openxmlformats.org/officeDocument/2006/relationships/notesSlide" Target="/ppt/notesSlides/notesSlide26.xml" Id="R2a7d5b5caa7f4d7f"/><Relationship Id="rIdGif3" Type="http://schemas.openxmlformats.org/officeDocument/2006/relationships/image" Target="../media/stroke_31036.gif"/><Relationship Id="rIdGif4" Type="http://schemas.openxmlformats.org/officeDocument/2006/relationships/image" Target="../media/stroke_29289.gif"/><Relationship Id="rIdGif5" Type="http://schemas.openxmlformats.org/officeDocument/2006/relationships/image" Target="../media/stroke_30340.gif"/><Relationship Id="rIdGif6" Type="http://schemas.openxmlformats.org/officeDocument/2006/relationships/image" Target="../media/stroke_24847.gif"/><Relationship Id="rIdGif7" Type="http://schemas.openxmlformats.org/officeDocument/2006/relationships/image" Target="../media/stroke_20041.gif"/><Relationship Id="rIdGif8" Type="http://schemas.openxmlformats.org/officeDocument/2006/relationships/image" Target="../media/stroke_19981.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d87ad0ecf7d1407b"/><Relationship Type="http://schemas.openxmlformats.org/officeDocument/2006/relationships/notesSlide" Target="/ppt/notesSlides/notesSlide27.xml" Id="R7ce8901be1bd4169"/><Relationship Id="rIdInteractive3" Type="http://schemas.openxmlformats.org/officeDocument/2006/relationships/hyperlink" Target="../Audio/HSK3-53_MODEL.mp3" TargetMode="External"/><Relationship Id="rIdEmbeddedAudio4" Type="http://schemas.openxmlformats.org/officeDocument/2006/relationships/audio" Target="../media/HSK3-53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c27d9610f6634539" /><Relationship Type="http://schemas.openxmlformats.org/officeDocument/2006/relationships/notesSlide" Target="/ppt/notesSlides/notesSlide28.xml" Id="R442e9bf825a54e04"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7a0bf8053d3e4f4c" /><Relationship Type="http://schemas.openxmlformats.org/officeDocument/2006/relationships/notesSlide" Target="/ppt/notesSlides/notesSlide29.xml" Id="R0184d404c25a44f4"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d530b684a3514d66" /><Relationship Type="http://schemas.openxmlformats.org/officeDocument/2006/relationships/notesSlide" Target="/ppt/notesSlides/notesSlide30.xml" Id="Ra7e1b02f503849d5"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3ecb4925211340ff" /><Relationship Type="http://schemas.openxmlformats.org/officeDocument/2006/relationships/notesSlide" Target="/ppt/notesSlides/notesSlide31.xml" Id="R0705f7aa7fcf459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2760789f2c774485" /><Relationship Type="http://schemas.openxmlformats.org/officeDocument/2006/relationships/notesSlide" Target="/ppt/notesSlides/notesSlide32.xml" Id="Rb5dd8311281b416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a665f61252ec469a" /><Relationship Type="http://schemas.openxmlformats.org/officeDocument/2006/relationships/notesSlide" Target="/ppt/notesSlides/notesSlide33.xml" Id="R870f6a9adf8543c9"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abb0ce928aa84d4a"/><Relationship Type="http://schemas.openxmlformats.org/officeDocument/2006/relationships/notesSlide" Target="/ppt/notesSlides/notesSlide34.xml" Id="R87bc29a76aec452a"/><Relationship Id="rIdInteractive3" Type="http://schemas.openxmlformats.org/officeDocument/2006/relationships/hyperlink" Target="../Audio/HSK3-54_MODEL.mp3" TargetMode="External"/><Relationship Id="rIdEmbeddedAudio4" Type="http://schemas.openxmlformats.org/officeDocument/2006/relationships/audio" Target="../media/HSK3-54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8f0f3b5714d34c64" /><Relationship Type="http://schemas.openxmlformats.org/officeDocument/2006/relationships/notesSlide" Target="/ppt/notesSlides/notesSlide35.xml" Id="R4ccec005c96d41cc"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5b69c17ede6243c7"/><Relationship Type="http://schemas.openxmlformats.org/officeDocument/2006/relationships/notesSlide" Target="/ppt/notesSlides/notesSlide36.xml" Id="Re7d6010fa5dd46c2"/><Relationship Id="rIdInteractive3" Type="http://schemas.openxmlformats.org/officeDocument/2006/relationships/hyperlink" Target="../Audio/HSK3-54_GAME.mp3" TargetMode="External"/><Relationship Id="rIdEmbeddedAudio4" Type="http://schemas.openxmlformats.org/officeDocument/2006/relationships/audio" Target="../media/HSK3-54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fd34f0d8fc144617"/><Relationship Type="http://schemas.openxmlformats.org/officeDocument/2006/relationships/notesSlide" Target="/ppt/notesSlides/notesSlide37.xml" Id="R1a35bc28743e49f3"/><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d87a981f603b4348"/><Relationship Type="http://schemas.openxmlformats.org/officeDocument/2006/relationships/notesSlide" Target="/ppt/notesSlides/notesSlide38.xml" Id="Rf81077ac29214ce8"/><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db93b719e7a04a31" /><Relationship Type="http://schemas.openxmlformats.org/officeDocument/2006/relationships/notesSlide" Target="/ppt/notesSlides/notesSlide39.xml" Id="R86a63289504c4f84"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b62f810d27bc44f6"/><Relationship Type="http://schemas.openxmlformats.org/officeDocument/2006/relationships/notesSlide" Target="/ppt/notesSlides/notesSlide40.xml" Id="Rafa11d5b9a49442e"/><Relationship Id="rIdGif3" Type="http://schemas.openxmlformats.org/officeDocument/2006/relationships/image" Target="../media/stroke_19968.gif"/><Relationship Id="rIdGif4" Type="http://schemas.openxmlformats.org/officeDocument/2006/relationships/image" Target="../media/stroke_26041.gif"/><Relationship Id="rIdGif5" Type="http://schemas.openxmlformats.org/officeDocument/2006/relationships/image" Target="../media/stroke_38754.gif"/><Relationship Id="rIdGif6" Type="http://schemas.openxmlformats.org/officeDocument/2006/relationships/image" Target="../media/stroke_21478.gif"/><Relationship Id="rIdGif7" Type="http://schemas.openxmlformats.org/officeDocument/2006/relationships/image" Target="../media/stroke_37325.gif"/><Relationship Id="rIdGif8" Type="http://schemas.openxmlformats.org/officeDocument/2006/relationships/image" Target="../media/stroke_35201.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9b9eeade45b94f0f"/><Relationship Type="http://schemas.openxmlformats.org/officeDocument/2006/relationships/notesSlide" Target="/ppt/notesSlides/notesSlide41.xml" Id="Rb6b92eabc847409a"/><Relationship Id="rIdInteractive3" Type="http://schemas.openxmlformats.org/officeDocument/2006/relationships/hyperlink" Target="../Audio/HSK3-54_MODEL.mp3" TargetMode="External"/><Relationship Id="rIdEmbeddedAudio4" Type="http://schemas.openxmlformats.org/officeDocument/2006/relationships/audio" Target="../media/HSK3-54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204caa206ec44973" /><Relationship Type="http://schemas.openxmlformats.org/officeDocument/2006/relationships/notesSlide" Target="/ppt/notesSlides/notesSlide42.xml" Id="Rab6044e5280447cd"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6059A75-9B34-4A08-AD92-AFAAA5A0A7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E5FC0BA2-DB80-496B-B290-2523E645F3C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Văn hóa và trình bày quan điểm</a:t>
            </a:r>
          </a:p>
        </p:txBody>
      </p:sp>
      <p:sp>
        <p:nvSpPr>
          <p:cNvPr id="3" name="page">
            <a:extLst xmlns:a="http://schemas.openxmlformats.org/drawingml/2006/main">
              <a:ext uri="{FF2B5EF4-FFF2-40B4-BE49-F238E27FC236}">
                <a16:creationId xmlns:a16="http://schemas.microsoft.com/office/drawing/2014/main" id="{57DF1BD9-5B4B-4917-B13E-DCDDB8F886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8EE9C91A-372F-459A-9E58-84484AAC405A}"/>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văn hóa và trình bày quan điểm;</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lấy thông tin chính.</a:t>
            </a:r>
          </a:p>
        </p:txBody>
      </p:sp>
      <p:sp>
        <p:nvSpPr>
          <p:cNvPr id="5" name="duration">
            <a:extLst xmlns:a="http://schemas.openxmlformats.org/drawingml/2006/main">
              <a:ext uri="{FF2B5EF4-FFF2-40B4-BE49-F238E27FC236}">
                <a16:creationId xmlns:a16="http://schemas.microsoft.com/office/drawing/2014/main" id="{DA569EF2-7102-4AC2-ACDB-8BB237EC82CE}"/>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801335363"/>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D25BC2C-206F-49F2-9F12-E6CD158ED1A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F0F28E62-34C2-46B2-93FC-9FC20A9D31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70A54F3-D22E-4CC2-BE3B-2D9247DDA55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405FAF54-7F5B-4BF8-A5E1-7ED94FA31BCF}"/>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比较价格     打算买     现金</a:t>
            </a:r>
          </a:p>
        </p:txBody>
      </p:sp>
      <p:sp>
        <p:nvSpPr>
          <p:cNvPr id="5" name="retrieval">
            <a:extLst xmlns:a="http://schemas.openxmlformats.org/drawingml/2006/main">
              <a:ext uri="{FF2B5EF4-FFF2-40B4-BE49-F238E27FC236}">
                <a16:creationId xmlns:a16="http://schemas.microsoft.com/office/drawing/2014/main" id="{4A747B72-0945-4B78-8D04-253D12D39F92}"/>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03847619"/>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2DE65A74-3841-484E-B666-F43A6A8038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7B17BFDB-ED0A-4B1E-997C-5FEF184752E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11773222-C7D5-44E3-9E73-6D49F6DD4D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DE61DF2-9C09-48A5-A582-6FB0ACD1ACD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节日</a:t>
            </a:r>
          </a:p>
        </p:txBody>
      </p:sp>
      <p:sp>
        <p:nvSpPr>
          <p:cNvPr id="5" name="py0">
            <a:extLst xmlns:a="http://schemas.openxmlformats.org/drawingml/2006/main">
              <a:ext uri="{FF2B5EF4-FFF2-40B4-BE49-F238E27FC236}">
                <a16:creationId xmlns:a16="http://schemas.microsoft.com/office/drawing/2014/main" id="{7D98E5D0-E86D-4491-8C43-D9B10AC80D24}"/>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jiérì</a:t>
            </a:r>
          </a:p>
        </p:txBody>
      </p:sp>
      <p:sp>
        <p:nvSpPr>
          <p:cNvPr id="6" name="vi0">
            <a:extLst xmlns:a="http://schemas.openxmlformats.org/drawingml/2006/main">
              <a:ext uri="{FF2B5EF4-FFF2-40B4-BE49-F238E27FC236}">
                <a16:creationId xmlns:a16="http://schemas.microsoft.com/office/drawing/2014/main" id="{94F88332-D22C-4C3B-8D3C-EAE360B7A58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lễ hội</a:t>
            </a:r>
          </a:p>
        </p:txBody>
      </p:sp>
      <p:sp>
        <p:nvSpPr>
          <p:cNvPr id="7" name="zh1">
            <a:extLst xmlns:a="http://schemas.openxmlformats.org/drawingml/2006/main">
              <a:ext uri="{FF2B5EF4-FFF2-40B4-BE49-F238E27FC236}">
                <a16:creationId xmlns:a16="http://schemas.microsoft.com/office/drawing/2014/main" id="{4FD22B32-BB81-404E-AB54-FC946196CD6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春节</a:t>
            </a:r>
          </a:p>
        </p:txBody>
      </p:sp>
      <p:sp>
        <p:nvSpPr>
          <p:cNvPr id="8" name="py1">
            <a:extLst xmlns:a="http://schemas.openxmlformats.org/drawingml/2006/main">
              <a:ext uri="{FF2B5EF4-FFF2-40B4-BE49-F238E27FC236}">
                <a16:creationId xmlns:a16="http://schemas.microsoft.com/office/drawing/2014/main" id="{53F1785B-EB06-4243-A1A2-CA618CFBD599}"/>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chūn jié</a:t>
            </a:r>
          </a:p>
        </p:txBody>
      </p:sp>
      <p:sp>
        <p:nvSpPr>
          <p:cNvPr id="9" name="vi1">
            <a:extLst xmlns:a="http://schemas.openxmlformats.org/drawingml/2006/main">
              <a:ext uri="{FF2B5EF4-FFF2-40B4-BE49-F238E27FC236}">
                <a16:creationId xmlns:a16="http://schemas.microsoft.com/office/drawing/2014/main" id="{61E2A7BE-3752-43E8-ACA5-45F1F67DEBE5}"/>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Tết Nguyên đán</a:t>
            </a:r>
          </a:p>
        </p:txBody>
      </p:sp>
      <p:sp>
        <p:nvSpPr>
          <p:cNvPr id="10" name="zh2">
            <a:extLst xmlns:a="http://schemas.openxmlformats.org/drawingml/2006/main">
              <a:ext uri="{FF2B5EF4-FFF2-40B4-BE49-F238E27FC236}">
                <a16:creationId xmlns:a16="http://schemas.microsoft.com/office/drawing/2014/main" id="{0450CAC1-BD24-4F1F-90A6-364F024132B4}"/>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中秋节</a:t>
            </a:r>
          </a:p>
        </p:txBody>
      </p:sp>
      <p:sp>
        <p:nvSpPr>
          <p:cNvPr id="11" name="py2">
            <a:extLst xmlns:a="http://schemas.openxmlformats.org/drawingml/2006/main">
              <a:ext uri="{FF2B5EF4-FFF2-40B4-BE49-F238E27FC236}">
                <a16:creationId xmlns:a16="http://schemas.microsoft.com/office/drawing/2014/main" id="{784818BC-9D96-44F7-B200-8C8053E28100}"/>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zhōng qiū jié</a:t>
            </a:r>
          </a:p>
        </p:txBody>
      </p:sp>
      <p:sp>
        <p:nvSpPr>
          <p:cNvPr id="12" name="vi2">
            <a:extLst xmlns:a="http://schemas.openxmlformats.org/drawingml/2006/main">
              <a:ext uri="{FF2B5EF4-FFF2-40B4-BE49-F238E27FC236}">
                <a16:creationId xmlns:a16="http://schemas.microsoft.com/office/drawing/2014/main" id="{02E602EF-F6E5-446D-A5E5-34F1DC3A8872}"/>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Tết Trung thu</a:t>
            </a:r>
          </a:p>
        </p:txBody>
      </p:sp>
      <p:sp>
        <p:nvSpPr>
          <p:cNvPr id="13" name="zh3">
            <a:extLst xmlns:a="http://schemas.openxmlformats.org/drawingml/2006/main">
              <a:ext uri="{FF2B5EF4-FFF2-40B4-BE49-F238E27FC236}">
                <a16:creationId xmlns:a16="http://schemas.microsoft.com/office/drawing/2014/main" id="{AA09AB9D-F432-4B30-B3E3-C5A38BA12BD6}"/>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传统</a:t>
            </a:r>
          </a:p>
        </p:txBody>
      </p:sp>
      <p:sp>
        <p:nvSpPr>
          <p:cNvPr id="14" name="py3">
            <a:extLst xmlns:a="http://schemas.openxmlformats.org/drawingml/2006/main">
              <a:ext uri="{FF2B5EF4-FFF2-40B4-BE49-F238E27FC236}">
                <a16:creationId xmlns:a16="http://schemas.microsoft.com/office/drawing/2014/main" id="{AFEAEEA3-22F7-4984-99A9-1B4FE8A0EA0A}"/>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chuán tǒng</a:t>
            </a:r>
          </a:p>
        </p:txBody>
      </p:sp>
      <p:sp>
        <p:nvSpPr>
          <p:cNvPr id="15" name="vi3">
            <a:extLst xmlns:a="http://schemas.openxmlformats.org/drawingml/2006/main">
              <a:ext uri="{FF2B5EF4-FFF2-40B4-BE49-F238E27FC236}">
                <a16:creationId xmlns:a16="http://schemas.microsoft.com/office/drawing/2014/main" id="{845D7BB2-0DF1-46C0-AA34-281C6BD63C27}"/>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truyền thống</a:t>
            </a:r>
          </a:p>
        </p:txBody>
      </p:sp>
      <p:sp>
        <p:nvSpPr>
          <p:cNvPr id="16" name="zh4">
            <a:extLst xmlns:a="http://schemas.openxmlformats.org/drawingml/2006/main">
              <a:ext uri="{FF2B5EF4-FFF2-40B4-BE49-F238E27FC236}">
                <a16:creationId xmlns:a16="http://schemas.microsoft.com/office/drawing/2014/main" id="{C8FC9C4C-3BB9-4708-9B3D-F667E1724D99}"/>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风俗</a:t>
            </a:r>
          </a:p>
        </p:txBody>
      </p:sp>
      <p:sp>
        <p:nvSpPr>
          <p:cNvPr id="17" name="py4">
            <a:extLst xmlns:a="http://schemas.openxmlformats.org/drawingml/2006/main">
              <a:ext uri="{FF2B5EF4-FFF2-40B4-BE49-F238E27FC236}">
                <a16:creationId xmlns:a16="http://schemas.microsoft.com/office/drawing/2014/main" id="{18895414-6D4C-4286-B9A9-25425C5D7ABE}"/>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fēng sú</a:t>
            </a:r>
          </a:p>
        </p:txBody>
      </p:sp>
      <p:sp>
        <p:nvSpPr>
          <p:cNvPr id="18" name="vi4">
            <a:extLst xmlns:a="http://schemas.openxmlformats.org/drawingml/2006/main">
              <a:ext uri="{FF2B5EF4-FFF2-40B4-BE49-F238E27FC236}">
                <a16:creationId xmlns:a16="http://schemas.microsoft.com/office/drawing/2014/main" id="{FFE4FF65-5ACF-4EB0-9120-93CD39B483AD}"/>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phong tục</a:t>
            </a:r>
          </a:p>
        </p:txBody>
      </p:sp>
      <p:sp>
        <p:nvSpPr>
          <p:cNvPr id="19" name="zh5">
            <a:extLst xmlns:a="http://schemas.openxmlformats.org/drawingml/2006/main">
              <a:ext uri="{FF2B5EF4-FFF2-40B4-BE49-F238E27FC236}">
                <a16:creationId xmlns:a16="http://schemas.microsoft.com/office/drawing/2014/main" id="{D7B9CFB9-D763-4A49-80D3-0A6586E95E01}"/>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庆祝</a:t>
            </a:r>
          </a:p>
        </p:txBody>
      </p:sp>
      <p:sp>
        <p:nvSpPr>
          <p:cNvPr id="20" name="py5">
            <a:extLst xmlns:a="http://schemas.openxmlformats.org/drawingml/2006/main">
              <a:ext uri="{FF2B5EF4-FFF2-40B4-BE49-F238E27FC236}">
                <a16:creationId xmlns:a16="http://schemas.microsoft.com/office/drawing/2014/main" id="{4707E3E5-A60F-4C5A-8398-08218993D6F6}"/>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qìng zhù</a:t>
            </a:r>
          </a:p>
        </p:txBody>
      </p:sp>
      <p:sp>
        <p:nvSpPr>
          <p:cNvPr id="21" name="vi5">
            <a:extLst xmlns:a="http://schemas.openxmlformats.org/drawingml/2006/main">
              <a:ext uri="{FF2B5EF4-FFF2-40B4-BE49-F238E27FC236}">
                <a16:creationId xmlns:a16="http://schemas.microsoft.com/office/drawing/2014/main" id="{D66A0925-D653-460F-8BE7-52BDCE564BDA}"/>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chúc mừng tổ chức lễ</a:t>
            </a:r>
          </a:p>
        </p:txBody>
      </p:sp>
      <p:sp>
        <p:nvSpPr>
          <p:cNvPr id="22" name="zh6">
            <a:extLst xmlns:a="http://schemas.openxmlformats.org/drawingml/2006/main">
              <a:ext uri="{FF2B5EF4-FFF2-40B4-BE49-F238E27FC236}">
                <a16:creationId xmlns:a16="http://schemas.microsoft.com/office/drawing/2014/main" id="{781303BB-32E1-40C6-AC7A-533E16D0B319}"/>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团圆</a:t>
            </a:r>
          </a:p>
        </p:txBody>
      </p:sp>
      <p:sp>
        <p:nvSpPr>
          <p:cNvPr id="23" name="py6">
            <a:extLst xmlns:a="http://schemas.openxmlformats.org/drawingml/2006/main">
              <a:ext uri="{FF2B5EF4-FFF2-40B4-BE49-F238E27FC236}">
                <a16:creationId xmlns:a16="http://schemas.microsoft.com/office/drawing/2014/main" id="{04E2BF9F-0CC4-4684-B8BE-19E3349B7EAA}"/>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tuán yuán</a:t>
            </a:r>
          </a:p>
        </p:txBody>
      </p:sp>
      <p:sp>
        <p:nvSpPr>
          <p:cNvPr id="24" name="vi6">
            <a:extLst xmlns:a="http://schemas.openxmlformats.org/drawingml/2006/main">
              <a:ext uri="{FF2B5EF4-FFF2-40B4-BE49-F238E27FC236}">
                <a16:creationId xmlns:a16="http://schemas.microsoft.com/office/drawing/2014/main" id="{02CBF8D6-7248-4631-8140-343942A3B517}"/>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đoàn viên</a:t>
            </a:r>
          </a:p>
        </p:txBody>
      </p:sp>
      <p:sp>
        <p:nvSpPr>
          <p:cNvPr id="25" name="zh7">
            <a:extLst xmlns:a="http://schemas.openxmlformats.org/drawingml/2006/main">
              <a:ext uri="{FF2B5EF4-FFF2-40B4-BE49-F238E27FC236}">
                <a16:creationId xmlns:a16="http://schemas.microsoft.com/office/drawing/2014/main" id="{C9DC65C8-0CE3-44C6-A53E-E766F719011E}"/>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月饼</a:t>
            </a:r>
          </a:p>
        </p:txBody>
      </p:sp>
      <p:sp>
        <p:nvSpPr>
          <p:cNvPr id="26" name="py7">
            <a:extLst xmlns:a="http://schemas.openxmlformats.org/drawingml/2006/main">
              <a:ext uri="{FF2B5EF4-FFF2-40B4-BE49-F238E27FC236}">
                <a16:creationId xmlns:a16="http://schemas.microsoft.com/office/drawing/2014/main" id="{DE45A850-5FC8-42A0-B074-0CBB38F6C90C}"/>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yuè bǐng</a:t>
            </a:r>
          </a:p>
        </p:txBody>
      </p:sp>
      <p:sp>
        <p:nvSpPr>
          <p:cNvPr id="27" name="vi7">
            <a:extLst xmlns:a="http://schemas.openxmlformats.org/drawingml/2006/main">
              <a:ext uri="{FF2B5EF4-FFF2-40B4-BE49-F238E27FC236}">
                <a16:creationId xmlns:a16="http://schemas.microsoft.com/office/drawing/2014/main" id="{ED89FB26-85E7-4A34-9D44-16091AABC7AC}"/>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bánh trung thu</a:t>
            </a:r>
          </a:p>
        </p:txBody>
      </p:sp>
    </p:spTree>
    <p:extLst>
      <p:ext uri="{BB962C8B-B14F-4D97-AF65-F5344CB8AC3E}">
        <p14:creationId xmlns:p14="http://schemas.microsoft.com/office/powerpoint/2010/main" val="1501827453"/>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0BDA917C-92FF-4A67-B354-6B043089E9E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30E9A7AF-4660-4312-A9D8-DD172FA17B1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D526A29-C1F1-43D0-980E-46C91C7B11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C634FB83-ECD4-40D0-B7C2-D59B1CA48CC9}"/>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大熊猫</a:t>
            </a:r>
          </a:p>
        </p:txBody>
      </p:sp>
      <p:sp>
        <p:nvSpPr>
          <p:cNvPr id="5" name="py0">
            <a:extLst xmlns:a="http://schemas.openxmlformats.org/drawingml/2006/main">
              <a:ext uri="{FF2B5EF4-FFF2-40B4-BE49-F238E27FC236}">
                <a16:creationId xmlns:a16="http://schemas.microsoft.com/office/drawing/2014/main" id="{5B5D0E21-D743-4455-967C-F3E22452A2B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dàxióngmāo</a:t>
            </a:r>
          </a:p>
        </p:txBody>
      </p:sp>
      <p:sp>
        <p:nvSpPr>
          <p:cNvPr id="6" name="vi0">
            <a:extLst xmlns:a="http://schemas.openxmlformats.org/drawingml/2006/main">
              <a:ext uri="{FF2B5EF4-FFF2-40B4-BE49-F238E27FC236}">
                <a16:creationId xmlns:a16="http://schemas.microsoft.com/office/drawing/2014/main" id="{7070B5B1-28CD-4DF5-8BD9-9176DDDEF93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gấu trúc lớn</a:t>
            </a:r>
          </a:p>
        </p:txBody>
      </p:sp>
      <p:sp>
        <p:nvSpPr>
          <p:cNvPr id="7" name="zh1">
            <a:extLst xmlns:a="http://schemas.openxmlformats.org/drawingml/2006/main">
              <a:ext uri="{FF2B5EF4-FFF2-40B4-BE49-F238E27FC236}">
                <a16:creationId xmlns:a16="http://schemas.microsoft.com/office/drawing/2014/main" id="{51E97A5C-86C8-4810-9A6C-067ED8728880}"/>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后天</a:t>
            </a:r>
          </a:p>
        </p:txBody>
      </p:sp>
      <p:sp>
        <p:nvSpPr>
          <p:cNvPr id="8" name="py1">
            <a:extLst xmlns:a="http://schemas.openxmlformats.org/drawingml/2006/main">
              <a:ext uri="{FF2B5EF4-FFF2-40B4-BE49-F238E27FC236}">
                <a16:creationId xmlns:a16="http://schemas.microsoft.com/office/drawing/2014/main" id="{A83037E6-63D5-4910-8138-ACFDF1ABD960}"/>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hòutiān</a:t>
            </a:r>
          </a:p>
        </p:txBody>
      </p:sp>
      <p:sp>
        <p:nvSpPr>
          <p:cNvPr id="9" name="vi1">
            <a:extLst xmlns:a="http://schemas.openxmlformats.org/drawingml/2006/main">
              <a:ext uri="{FF2B5EF4-FFF2-40B4-BE49-F238E27FC236}">
                <a16:creationId xmlns:a16="http://schemas.microsoft.com/office/drawing/2014/main" id="{DF1229BE-8DDD-4A39-A307-9DE976E8F54E}"/>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ngày kia</a:t>
            </a:r>
          </a:p>
        </p:txBody>
      </p:sp>
      <p:sp>
        <p:nvSpPr>
          <p:cNvPr id="10" name="zh2">
            <a:extLst xmlns:a="http://schemas.openxmlformats.org/drawingml/2006/main">
              <a:ext uri="{FF2B5EF4-FFF2-40B4-BE49-F238E27FC236}">
                <a16:creationId xmlns:a16="http://schemas.microsoft.com/office/drawing/2014/main" id="{6FA9A5D1-2D09-4EB9-BE20-B9356BA582D2}"/>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留学生</a:t>
            </a:r>
          </a:p>
        </p:txBody>
      </p:sp>
      <p:sp>
        <p:nvSpPr>
          <p:cNvPr id="11" name="py2">
            <a:extLst xmlns:a="http://schemas.openxmlformats.org/drawingml/2006/main">
              <a:ext uri="{FF2B5EF4-FFF2-40B4-BE49-F238E27FC236}">
                <a16:creationId xmlns:a16="http://schemas.microsoft.com/office/drawing/2014/main" id="{E22572C9-A982-41AC-9D3C-5FBE2B6C5D63}"/>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liúxuéshēng</a:t>
            </a:r>
          </a:p>
        </p:txBody>
      </p:sp>
      <p:sp>
        <p:nvSpPr>
          <p:cNvPr id="12" name="vi2">
            <a:extLst xmlns:a="http://schemas.openxmlformats.org/drawingml/2006/main">
              <a:ext uri="{FF2B5EF4-FFF2-40B4-BE49-F238E27FC236}">
                <a16:creationId xmlns:a16="http://schemas.microsoft.com/office/drawing/2014/main" id="{594A68F7-2784-443B-8C38-FB7D22D82B0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du học sinh</a:t>
            </a:r>
          </a:p>
        </p:txBody>
      </p:sp>
      <p:sp>
        <p:nvSpPr>
          <p:cNvPr id="13" name="zh3">
            <a:extLst xmlns:a="http://schemas.openxmlformats.org/drawingml/2006/main">
              <a:ext uri="{FF2B5EF4-FFF2-40B4-BE49-F238E27FC236}">
                <a16:creationId xmlns:a16="http://schemas.microsoft.com/office/drawing/2014/main" id="{084E1137-BC06-43B1-BED3-BDA81BA89002}"/>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受到</a:t>
            </a:r>
          </a:p>
        </p:txBody>
      </p:sp>
      <p:sp>
        <p:nvSpPr>
          <p:cNvPr id="14" name="py3">
            <a:extLst xmlns:a="http://schemas.openxmlformats.org/drawingml/2006/main">
              <a:ext uri="{FF2B5EF4-FFF2-40B4-BE49-F238E27FC236}">
                <a16:creationId xmlns:a16="http://schemas.microsoft.com/office/drawing/2014/main" id="{9759D2D0-6F97-490F-9E1B-CC088C729810}"/>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shòudào</a:t>
            </a:r>
          </a:p>
        </p:txBody>
      </p:sp>
      <p:sp>
        <p:nvSpPr>
          <p:cNvPr id="15" name="vi3">
            <a:extLst xmlns:a="http://schemas.openxmlformats.org/drawingml/2006/main">
              <a:ext uri="{FF2B5EF4-FFF2-40B4-BE49-F238E27FC236}">
                <a16:creationId xmlns:a16="http://schemas.microsoft.com/office/drawing/2014/main" id="{92D7D12C-F935-42DD-868B-43A66D317A4C}"/>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chịu nhận được</a:t>
            </a:r>
          </a:p>
        </p:txBody>
      </p:sp>
      <p:sp>
        <p:nvSpPr>
          <p:cNvPr id="16" name="zh4">
            <a:extLst xmlns:a="http://schemas.openxmlformats.org/drawingml/2006/main">
              <a:ext uri="{FF2B5EF4-FFF2-40B4-BE49-F238E27FC236}">
                <a16:creationId xmlns:a16="http://schemas.microsoft.com/office/drawing/2014/main" id="{3C37B717-A48B-4BC8-ACD6-B6C2D3589858}"/>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一块儿</a:t>
            </a:r>
          </a:p>
        </p:txBody>
      </p:sp>
      <p:sp>
        <p:nvSpPr>
          <p:cNvPr id="17" name="py4">
            <a:extLst xmlns:a="http://schemas.openxmlformats.org/drawingml/2006/main">
              <a:ext uri="{FF2B5EF4-FFF2-40B4-BE49-F238E27FC236}">
                <a16:creationId xmlns:a16="http://schemas.microsoft.com/office/drawing/2014/main" id="{31E60E51-DBAB-4B9B-9A9D-8AF8AC65848B}"/>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yíkuàir</a:t>
            </a:r>
          </a:p>
        </p:txBody>
      </p:sp>
      <p:sp>
        <p:nvSpPr>
          <p:cNvPr id="18" name="vi4">
            <a:extLst xmlns:a="http://schemas.openxmlformats.org/drawingml/2006/main">
              <a:ext uri="{FF2B5EF4-FFF2-40B4-BE49-F238E27FC236}">
                <a16:creationId xmlns:a16="http://schemas.microsoft.com/office/drawing/2014/main" id="{A07AACC9-3DDA-439A-9452-92115CCE7CD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cùng nhau</a:t>
            </a:r>
          </a:p>
        </p:txBody>
      </p:sp>
    </p:spTree>
    <p:extLst>
      <p:ext uri="{BB962C8B-B14F-4D97-AF65-F5344CB8AC3E}">
        <p14:creationId xmlns:p14="http://schemas.microsoft.com/office/powerpoint/2010/main" val="364195712"/>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76D171C-4B0A-4362-95D5-D774C0BDE49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7256402C-38E9-416B-A619-E0106A52B4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FFC4D88E-81E5-4F3F-B518-A4FF3C2AE3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87091D7A-5667-4A18-B27C-0CFB246B746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比如……</a:t>
            </a:r>
          </a:p>
        </p:txBody>
      </p:sp>
      <p:sp>
        <p:nvSpPr>
          <p:cNvPr id="5" name="rule">
            <a:extLst xmlns:a="http://schemas.openxmlformats.org/drawingml/2006/main">
              <a:ext uri="{FF2B5EF4-FFF2-40B4-BE49-F238E27FC236}">
                <a16:creationId xmlns:a16="http://schemas.microsoft.com/office/drawing/2014/main" id="{94C71938-4455-46A1-AEA8-FFAAC6AD22E5}"/>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我喜欢节日，比如中秋节。 Tôi thích các dịp lễ, chẳng hạn Trung</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thu.</a:t>
            </a:r>
          </a:p>
        </p:txBody>
      </p:sp>
    </p:spTree>
    <p:extLst>
      <p:ext uri="{BB962C8B-B14F-4D97-AF65-F5344CB8AC3E}">
        <p14:creationId xmlns:p14="http://schemas.microsoft.com/office/powerpoint/2010/main" val="480649632"/>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F4864DC-91ED-4F81-A24C-1463ADB4E76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B5132F5B-5E2F-4FAB-AD3A-DC90AB58364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F9A45654-FF86-44EC-B632-07ECCF79B41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C578C433-0653-476D-AA45-1C62451C69FE}"/>
              </a:ext>
            </a:extLst>
            <ns0:hlinkClick xmlns:ns0="http://schemas.openxmlformats.org/drawingml/2006/main" xmlns:ns1="http://schemas.openxmlformats.org/officeDocument/2006/relationships" ns1:id="rIdInteractive3">
              <ns0:snd ns1:embed="rIdEmbeddedAudio4" name="HSK3-52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236F567-A67D-42EA-B2DF-0A81F1CBD694}"/>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344D4CE0-5F59-4C92-8D57-FAC5D6DC766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828839367"/>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5409206-1D38-417E-B7C8-47A44BA7D4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6CE067B3-EFCE-465D-9F2D-6118BD70ADE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9EDA8424-4738-425A-B975-9BB5184A95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9B857DC-84A1-457B-9EEE-6D4AD6EA7A64}"/>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小安最喜欢中秋节。他会和家人吃饭、看月亮、吃月饼。对他来说，一家人聊天比吃</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什么更重要。</a:t>
            </a:r>
          </a:p>
        </p:txBody>
      </p:sp>
      <p:sp>
        <p:nvSpPr>
          <p:cNvPr id="5" name="q0">
            <a:extLst xmlns:a="http://schemas.openxmlformats.org/drawingml/2006/main">
              <a:ext uri="{FF2B5EF4-FFF2-40B4-BE49-F238E27FC236}">
                <a16:creationId xmlns:a16="http://schemas.microsoft.com/office/drawing/2014/main" id="{CFB01BAD-F2C5-4142-892B-A9B48683D526}"/>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小安最喜欢什么节日？</a:t>
            </a:r>
          </a:p>
        </p:txBody>
      </p:sp>
      <p:sp>
        <p:nvSpPr>
          <p:cNvPr id="6" name="q1">
            <a:extLst xmlns:a="http://schemas.openxmlformats.org/drawingml/2006/main">
              <a:ext uri="{FF2B5EF4-FFF2-40B4-BE49-F238E27FC236}">
                <a16:creationId xmlns:a16="http://schemas.microsoft.com/office/drawing/2014/main" id="{8CFC2D06-E46E-42CD-84CD-D538965629FD}"/>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对他来说什么更重要？</a:t>
            </a:r>
          </a:p>
        </p:txBody>
      </p:sp>
    </p:spTree>
    <p:extLst>
      <p:ext uri="{BB962C8B-B14F-4D97-AF65-F5344CB8AC3E}">
        <p14:creationId xmlns:p14="http://schemas.microsoft.com/office/powerpoint/2010/main" val="2074499347"/>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F107F3B-948E-44EC-8B23-0C04EA34E7A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763197ED-0620-4705-AA4F-40C7A15DF6A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18FD6D7A-3AFB-408E-B618-332E754597A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99AE672F-1523-477B-808E-7B012DC34758}"/>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“lễ hội”?</a:t>
            </a:r>
          </a:p>
        </p:txBody>
      </p:sp>
      <p:sp>
        <p:nvSpPr>
          <p:cNvPr id="5" name="audio_game">
            <a:extLst xmlns:a="http://schemas.openxmlformats.org/drawingml/2006/main">
              <a:ext uri="{FF2B5EF4-FFF2-40B4-BE49-F238E27FC236}">
                <a16:creationId xmlns:a16="http://schemas.microsoft.com/office/drawing/2014/main" id="{63088091-5E6F-40C9-AC9F-08DDACC9413D}"/>
              </a:ext>
            </a:extLst>
            <ns0:hlinkClick xmlns:ns0="http://schemas.openxmlformats.org/drawingml/2006/main" xmlns:ns1="http://schemas.openxmlformats.org/officeDocument/2006/relationships" ns1:id="rIdInteractive3">
              <ns0:snd ns1:embed="rIdEmbeddedAudio4" name="HSK3-52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3B34C0CF-CCDE-421A-B363-B0AA8EA9263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节日</a:t>
            </a:r>
          </a:p>
        </p:txBody>
      </p:sp>
      <p:sp>
        <p:nvSpPr>
          <p:cNvPr id="7" name="choice_1">
            <a:extLst xmlns:a="http://schemas.openxmlformats.org/drawingml/2006/main">
              <a:ext uri="{FF2B5EF4-FFF2-40B4-BE49-F238E27FC236}">
                <a16:creationId xmlns:a16="http://schemas.microsoft.com/office/drawing/2014/main" id="{95423021-D5F5-461E-81F2-D0DAC0DB144E}"/>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春节</a:t>
            </a:r>
          </a:p>
        </p:txBody>
      </p:sp>
      <p:sp>
        <p:nvSpPr>
          <p:cNvPr id="8" name="choice_2">
            <a:extLst xmlns:a="http://schemas.openxmlformats.org/drawingml/2006/main">
              <a:ext uri="{FF2B5EF4-FFF2-40B4-BE49-F238E27FC236}">
                <a16:creationId xmlns:a16="http://schemas.microsoft.com/office/drawing/2014/main" id="{C8D2A82F-BBA4-44C0-9E44-B0CF33E0AB69}"/>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中秋节</a:t>
            </a:r>
          </a:p>
        </p:txBody>
      </p:sp>
    </p:spTree>
    <p:extLst>
      <p:ext uri="{BB962C8B-B14F-4D97-AF65-F5344CB8AC3E}">
        <p14:creationId xmlns:p14="http://schemas.microsoft.com/office/powerpoint/2010/main" val="122365987"/>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F1D0BDAB-ADC5-4F2C-86F6-CEE48B782A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AA632F14-4C9C-4760-81CB-43B4C5E494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9198BDFD-FBC8-4CC5-9412-35EB10FEF4C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08930A3-70A5-45C5-B9D4-FEC29ABFDFB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节日 (jié rì) = lễ hội.</a:t>
            </a:r>
          </a:p>
        </p:txBody>
      </p:sp>
      <p:sp>
        <p:nvSpPr>
          <p:cNvPr id="5" name="stretch">
            <a:extLst xmlns:a="http://schemas.openxmlformats.org/drawingml/2006/main">
              <a:ext uri="{FF2B5EF4-FFF2-40B4-BE49-F238E27FC236}">
                <a16:creationId xmlns:a16="http://schemas.microsoft.com/office/drawing/2014/main" id="{F0D9B3C0-1D19-4BFB-917E-B409C495220F}"/>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34CC0DC-9D8A-44D8-8268-A4EF1E54B60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222189159"/>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F59AA36-2617-423F-8699-CDD8383C0F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1122650A-3EFF-430B-86EB-E3404F97728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858D43E-93A4-451C-BA5F-2346FD4431F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D2337C30-3546-440F-A6FA-55BD649D1534}"/>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0E7909FE-E4CB-4221-8CB2-AF9E56D0D2B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582671138"/>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48CC7D9-C6C7-4D92-ABB0-F6BF2877BCF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B12CCAE4-C2B0-4E54-B053-375B1A5A19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B01697B1-42CC-41E3-A41E-81586FE0A8B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6C0C8A7D-73A1-4CA7-9BD6-B1D47814D788}"/>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Giới thiệu một dịp lễ trong hai phút. Nêu hai hoạt động, ý</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nghĩa cá nhân và một điểm khác với lễ bạn chọn.</a:t>
            </a:r>
          </a:p>
        </p:txBody>
      </p:sp>
      <p:sp>
        <p:nvSpPr>
          <p:cNvPr id="5" name="taskrule">
            <a:extLst xmlns:a="http://schemas.openxmlformats.org/drawingml/2006/main">
              <a:ext uri="{FF2B5EF4-FFF2-40B4-BE49-F238E27FC236}">
                <a16:creationId xmlns:a16="http://schemas.microsoft.com/office/drawing/2014/main" id="{3F3CA5D8-A8BF-4D97-9D8D-CCE5857A8D5C}"/>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123498408"/>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74B9492-8EA4-4B02-A2C0-B018BABFEB8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E30F9570-7361-420F-ADFD-B3BC7C6FE6A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09C7E45-E2C8-404B-B3E0-61EC33EC57A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节"/>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日"/>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春"/>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中"/>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秋"/>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传"/>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4091554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95D4E4D-BBAC-4A9A-A009-EA8C2CEC67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4575E888-8ED4-43E3-ACB1-9861023D10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86FC837F-305B-4CF0-8572-FAF22F37F6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6E5180A6-54B9-44E4-A755-BE614420AE2E}"/>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9F683FA-9EE8-4D79-8AF7-4D18C9621DB4}"/>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EE1EC908-E8D0-4A81-8F02-E35227E1E490}"/>
              </a:ext>
            </a:extLst>
            <ns0:hlinkClick xmlns:ns0="http://schemas.openxmlformats.org/drawingml/2006/main" xmlns:ns1="http://schemas.openxmlformats.org/officeDocument/2006/relationships" ns1:id="rIdInteractive3">
              <ns0:snd ns1:embed="rIdEmbeddedAudio4" name="HSK3-52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636193961"/>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6A8381E-C61F-46CA-92CC-81E06065CE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HSK3-52</a:t>
            </a:r>
          </a:p>
        </p:txBody>
      </p:sp>
      <p:sp>
        <p:nvSpPr>
          <p:cNvPr id="2" name="heading">
            <a:extLst xmlns:a="http://schemas.openxmlformats.org/drawingml/2006/main">
              <a:ext uri="{FF2B5EF4-FFF2-40B4-BE49-F238E27FC236}">
                <a16:creationId xmlns:a16="http://schemas.microsoft.com/office/drawing/2014/main" id="{4A3EA3BF-E01B-47C7-8A81-0021381777F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4532469-FFA7-48BD-B3AD-70E91B2E3F4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9E54EBFE-9A2F-4259-822F-4DA5784B1FD6}"/>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969044D7-DB02-43C3-B04D-993451F249C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67793211"/>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AA6F33A-14D7-427E-BA08-8BDFEE0131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430DE90C-5CD2-4B92-A2A5-55FE6ED2397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Văn hóa và trình bày quan điểm</a:t>
            </a:r>
          </a:p>
        </p:txBody>
      </p:sp>
      <p:sp>
        <p:nvSpPr>
          <p:cNvPr id="3" name="page">
            <a:extLst xmlns:a="http://schemas.openxmlformats.org/drawingml/2006/main">
              <a:ext uri="{FF2B5EF4-FFF2-40B4-BE49-F238E27FC236}">
                <a16:creationId xmlns:a16="http://schemas.microsoft.com/office/drawing/2014/main" id="{90284336-8FEC-4205-AE59-6C6091EB6FC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D29C7535-D272-4E31-8461-EB32FAC845C4}"/>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对……来说 và đọc tìm chi tiết.</a:t>
            </a:r>
          </a:p>
        </p:txBody>
      </p:sp>
      <p:sp>
        <p:nvSpPr>
          <p:cNvPr id="5" name="duration">
            <a:extLst xmlns:a="http://schemas.openxmlformats.org/drawingml/2006/main">
              <a:ext uri="{FF2B5EF4-FFF2-40B4-BE49-F238E27FC236}">
                <a16:creationId xmlns:a16="http://schemas.microsoft.com/office/drawing/2014/main" id="{1B345B1C-52E5-401B-81A4-A3572A78A8D8}"/>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644339867"/>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B81E218-76B9-4AD8-81BC-199EB450C69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49660DA7-CD40-49D4-B8C2-D0043BA8D43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B2F3243-173C-4C9E-94A6-50D19175CF3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E6011E2F-A6E1-42D6-825F-D820A38E48E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剩下     全部     一部分</a:t>
            </a:r>
          </a:p>
        </p:txBody>
      </p:sp>
      <p:sp>
        <p:nvSpPr>
          <p:cNvPr id="5" name="retrieval">
            <a:extLst xmlns:a="http://schemas.openxmlformats.org/drawingml/2006/main">
              <a:ext uri="{FF2B5EF4-FFF2-40B4-BE49-F238E27FC236}">
                <a16:creationId xmlns:a16="http://schemas.microsoft.com/office/drawing/2014/main" id="{6A62671C-B2F3-4F6F-9714-8BC04C9B1EE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192761949"/>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55627149-CA12-4182-8E37-64C696AB142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4CCEB147-F659-45BB-BC65-AFFBE4D1CBB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AAF0A96F-1EF2-4929-8852-3E595022997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718815BE-E297-4B44-BC46-15F2D6CEB853}"/>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礼物的意义</a:t>
            </a:r>
          </a:p>
        </p:txBody>
      </p:sp>
      <p:sp>
        <p:nvSpPr>
          <p:cNvPr id="5" name="py0">
            <a:extLst xmlns:a="http://schemas.openxmlformats.org/drawingml/2006/main">
              <a:ext uri="{FF2B5EF4-FFF2-40B4-BE49-F238E27FC236}">
                <a16:creationId xmlns:a16="http://schemas.microsoft.com/office/drawing/2014/main" id="{C26F2AB5-E330-47B5-8656-200EB703B83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lǐ wù de yì yì</a:t>
            </a:r>
          </a:p>
        </p:txBody>
      </p:sp>
      <p:sp>
        <p:nvSpPr>
          <p:cNvPr id="6" name="vi0">
            <a:extLst xmlns:a="http://schemas.openxmlformats.org/drawingml/2006/main">
              <a:ext uri="{FF2B5EF4-FFF2-40B4-BE49-F238E27FC236}">
                <a16:creationId xmlns:a16="http://schemas.microsoft.com/office/drawing/2014/main" id="{AA87C829-9097-4E70-9586-C88343F9FC2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ý nghĩa quà</a:t>
            </a:r>
          </a:p>
        </p:txBody>
      </p:sp>
      <p:sp>
        <p:nvSpPr>
          <p:cNvPr id="7" name="zh1">
            <a:extLst xmlns:a="http://schemas.openxmlformats.org/drawingml/2006/main">
              <a:ext uri="{FF2B5EF4-FFF2-40B4-BE49-F238E27FC236}">
                <a16:creationId xmlns:a16="http://schemas.microsoft.com/office/drawing/2014/main" id="{F34F058E-EA80-4038-88A8-F3EDCE686338}"/>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不同的</a:t>
            </a:r>
          </a:p>
        </p:txBody>
      </p:sp>
      <p:sp>
        <p:nvSpPr>
          <p:cNvPr id="8" name="py1">
            <a:extLst xmlns:a="http://schemas.openxmlformats.org/drawingml/2006/main">
              <a:ext uri="{FF2B5EF4-FFF2-40B4-BE49-F238E27FC236}">
                <a16:creationId xmlns:a16="http://schemas.microsoft.com/office/drawing/2014/main" id="{99F66008-FCD1-40D5-B791-5C056D2BC45E}"/>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bù tóng de</a:t>
            </a:r>
          </a:p>
        </p:txBody>
      </p:sp>
      <p:sp>
        <p:nvSpPr>
          <p:cNvPr id="9" name="vi1">
            <a:extLst xmlns:a="http://schemas.openxmlformats.org/drawingml/2006/main">
              <a:ext uri="{FF2B5EF4-FFF2-40B4-BE49-F238E27FC236}">
                <a16:creationId xmlns:a16="http://schemas.microsoft.com/office/drawing/2014/main" id="{28F6046F-18F7-4B2E-A49A-A993B26FCB69}"/>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khác nhau</a:t>
            </a:r>
          </a:p>
        </p:txBody>
      </p:sp>
      <p:sp>
        <p:nvSpPr>
          <p:cNvPr id="10" name="zh2">
            <a:extLst xmlns:a="http://schemas.openxmlformats.org/drawingml/2006/main">
              <a:ext uri="{FF2B5EF4-FFF2-40B4-BE49-F238E27FC236}">
                <a16:creationId xmlns:a16="http://schemas.microsoft.com/office/drawing/2014/main" id="{CC80885A-4D30-4A70-B8AC-3C6C262FF940}"/>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相同的</a:t>
            </a:r>
          </a:p>
        </p:txBody>
      </p:sp>
      <p:sp>
        <p:nvSpPr>
          <p:cNvPr id="11" name="py2">
            <a:extLst xmlns:a="http://schemas.openxmlformats.org/drawingml/2006/main">
              <a:ext uri="{FF2B5EF4-FFF2-40B4-BE49-F238E27FC236}">
                <a16:creationId xmlns:a16="http://schemas.microsoft.com/office/drawing/2014/main" id="{98582DE9-6A24-462E-A008-05AB107074BE}"/>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xiāng tóng de</a:t>
            </a:r>
          </a:p>
        </p:txBody>
      </p:sp>
      <p:sp>
        <p:nvSpPr>
          <p:cNvPr id="12" name="vi2">
            <a:extLst xmlns:a="http://schemas.openxmlformats.org/drawingml/2006/main">
              <a:ext uri="{FF2B5EF4-FFF2-40B4-BE49-F238E27FC236}">
                <a16:creationId xmlns:a16="http://schemas.microsoft.com/office/drawing/2014/main" id="{A06A5A73-90CF-43AB-AA03-149242780325}"/>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giống nhau</a:t>
            </a:r>
          </a:p>
        </p:txBody>
      </p:sp>
      <p:sp>
        <p:nvSpPr>
          <p:cNvPr id="13" name="zh3">
            <a:extLst xmlns:a="http://schemas.openxmlformats.org/drawingml/2006/main">
              <a:ext uri="{FF2B5EF4-FFF2-40B4-BE49-F238E27FC236}">
                <a16:creationId xmlns:a16="http://schemas.microsoft.com/office/drawing/2014/main" id="{38101E78-A775-4757-8DFF-4A10C41061CA}"/>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对比</a:t>
            </a:r>
          </a:p>
        </p:txBody>
      </p:sp>
      <p:sp>
        <p:nvSpPr>
          <p:cNvPr id="14" name="py3">
            <a:extLst xmlns:a="http://schemas.openxmlformats.org/drawingml/2006/main">
              <a:ext uri="{FF2B5EF4-FFF2-40B4-BE49-F238E27FC236}">
                <a16:creationId xmlns:a16="http://schemas.microsoft.com/office/drawing/2014/main" id="{F6EFD9E5-C6F7-471E-9DBE-52DA591D6343}"/>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duì bǐ</a:t>
            </a:r>
          </a:p>
        </p:txBody>
      </p:sp>
      <p:sp>
        <p:nvSpPr>
          <p:cNvPr id="15" name="vi3">
            <a:extLst xmlns:a="http://schemas.openxmlformats.org/drawingml/2006/main">
              <a:ext uri="{FF2B5EF4-FFF2-40B4-BE49-F238E27FC236}">
                <a16:creationId xmlns:a16="http://schemas.microsoft.com/office/drawing/2014/main" id="{0E80FB0D-2A84-4170-9993-BA208037B29A}"/>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đối chiếu</a:t>
            </a:r>
          </a:p>
        </p:txBody>
      </p:sp>
      <p:sp>
        <p:nvSpPr>
          <p:cNvPr id="16" name="zh4">
            <a:extLst xmlns:a="http://schemas.openxmlformats.org/drawingml/2006/main">
              <a:ext uri="{FF2B5EF4-FFF2-40B4-BE49-F238E27FC236}">
                <a16:creationId xmlns:a16="http://schemas.microsoft.com/office/drawing/2014/main" id="{CBE87207-5D2C-4C9A-B31C-CDEB16D20EC3}"/>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看法</a:t>
            </a:r>
          </a:p>
        </p:txBody>
      </p:sp>
      <p:sp>
        <p:nvSpPr>
          <p:cNvPr id="17" name="py4">
            <a:extLst xmlns:a="http://schemas.openxmlformats.org/drawingml/2006/main">
              <a:ext uri="{FF2B5EF4-FFF2-40B4-BE49-F238E27FC236}">
                <a16:creationId xmlns:a16="http://schemas.microsoft.com/office/drawing/2014/main" id="{A3C7C07D-AC2E-40FE-AA28-DE7F70E082F9}"/>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kàn fǎ</a:t>
            </a:r>
          </a:p>
        </p:txBody>
      </p:sp>
      <p:sp>
        <p:nvSpPr>
          <p:cNvPr id="18" name="vi4">
            <a:extLst xmlns:a="http://schemas.openxmlformats.org/drawingml/2006/main">
              <a:ext uri="{FF2B5EF4-FFF2-40B4-BE49-F238E27FC236}">
                <a16:creationId xmlns:a16="http://schemas.microsoft.com/office/drawing/2014/main" id="{26C59176-2E97-4E58-93BC-A5A8759CD0D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quan điểm</a:t>
            </a:r>
          </a:p>
        </p:txBody>
      </p:sp>
      <p:sp>
        <p:nvSpPr>
          <p:cNvPr id="19" name="zh5">
            <a:extLst xmlns:a="http://schemas.openxmlformats.org/drawingml/2006/main">
              <a:ext uri="{FF2B5EF4-FFF2-40B4-BE49-F238E27FC236}">
                <a16:creationId xmlns:a16="http://schemas.microsoft.com/office/drawing/2014/main" id="{CF1899AA-D87F-49CE-9812-E0AAC68F0416}"/>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观点</a:t>
            </a:r>
          </a:p>
        </p:txBody>
      </p:sp>
      <p:sp>
        <p:nvSpPr>
          <p:cNvPr id="20" name="py5">
            <a:extLst xmlns:a="http://schemas.openxmlformats.org/drawingml/2006/main">
              <a:ext uri="{FF2B5EF4-FFF2-40B4-BE49-F238E27FC236}">
                <a16:creationId xmlns:a16="http://schemas.microsoft.com/office/drawing/2014/main" id="{6683B9AC-C00D-4E7F-AFE7-75831E7F1955}"/>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guān diǎn</a:t>
            </a:r>
          </a:p>
        </p:txBody>
      </p:sp>
      <p:sp>
        <p:nvSpPr>
          <p:cNvPr id="21" name="vi5">
            <a:extLst xmlns:a="http://schemas.openxmlformats.org/drawingml/2006/main">
              <a:ext uri="{FF2B5EF4-FFF2-40B4-BE49-F238E27FC236}">
                <a16:creationId xmlns:a16="http://schemas.microsoft.com/office/drawing/2014/main" id="{D2B1CB2D-7BE1-4110-8FAB-E97A8DB3816F}"/>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ý kiến</a:t>
            </a:r>
          </a:p>
        </p:txBody>
      </p:sp>
      <p:sp>
        <p:nvSpPr>
          <p:cNvPr id="22" name="zh6">
            <a:extLst xmlns:a="http://schemas.openxmlformats.org/drawingml/2006/main">
              <a:ext uri="{FF2B5EF4-FFF2-40B4-BE49-F238E27FC236}">
                <a16:creationId xmlns:a16="http://schemas.microsoft.com/office/drawing/2014/main" id="{FE8A91CE-8DFD-4672-BE67-3C2305ECB547}"/>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举例</a:t>
            </a:r>
          </a:p>
        </p:txBody>
      </p:sp>
      <p:sp>
        <p:nvSpPr>
          <p:cNvPr id="23" name="py6">
            <a:extLst xmlns:a="http://schemas.openxmlformats.org/drawingml/2006/main">
              <a:ext uri="{FF2B5EF4-FFF2-40B4-BE49-F238E27FC236}">
                <a16:creationId xmlns:a16="http://schemas.microsoft.com/office/drawing/2014/main" id="{5161200F-B70A-4824-B778-AE2658664565}"/>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jǔ lì</a:t>
            </a:r>
          </a:p>
        </p:txBody>
      </p:sp>
      <p:sp>
        <p:nvSpPr>
          <p:cNvPr id="24" name="vi6">
            <a:extLst xmlns:a="http://schemas.openxmlformats.org/drawingml/2006/main">
              <a:ext uri="{FF2B5EF4-FFF2-40B4-BE49-F238E27FC236}">
                <a16:creationId xmlns:a16="http://schemas.microsoft.com/office/drawing/2014/main" id="{4A3E01FF-6C9E-4060-B7A9-5DC01BDCDE10}"/>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đưa ví dụ</a:t>
            </a:r>
          </a:p>
        </p:txBody>
      </p:sp>
      <p:sp>
        <p:nvSpPr>
          <p:cNvPr id="25" name="zh7">
            <a:extLst xmlns:a="http://schemas.openxmlformats.org/drawingml/2006/main">
              <a:ext uri="{FF2B5EF4-FFF2-40B4-BE49-F238E27FC236}">
                <a16:creationId xmlns:a16="http://schemas.microsoft.com/office/drawing/2014/main" id="{3C9E1A0D-9C9E-489E-B0D0-96D8EA7D4D44}"/>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比如</a:t>
            </a:r>
          </a:p>
        </p:txBody>
      </p:sp>
      <p:sp>
        <p:nvSpPr>
          <p:cNvPr id="26" name="py7">
            <a:extLst xmlns:a="http://schemas.openxmlformats.org/drawingml/2006/main">
              <a:ext uri="{FF2B5EF4-FFF2-40B4-BE49-F238E27FC236}">
                <a16:creationId xmlns:a16="http://schemas.microsoft.com/office/drawing/2014/main" id="{18A4E22B-E228-44B5-BA80-6852790F19FF}"/>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bǐrú</a:t>
            </a:r>
          </a:p>
        </p:txBody>
      </p:sp>
      <p:sp>
        <p:nvSpPr>
          <p:cNvPr id="27" name="vi7">
            <a:extLst xmlns:a="http://schemas.openxmlformats.org/drawingml/2006/main">
              <a:ext uri="{FF2B5EF4-FFF2-40B4-BE49-F238E27FC236}">
                <a16:creationId xmlns:a16="http://schemas.microsoft.com/office/drawing/2014/main" id="{323AB2E8-C4BA-4C69-BCED-A337F6A89BB7}"/>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ví dụ</a:t>
            </a:r>
          </a:p>
        </p:txBody>
      </p:sp>
    </p:spTree>
    <p:extLst>
      <p:ext uri="{BB962C8B-B14F-4D97-AF65-F5344CB8AC3E}">
        <p14:creationId xmlns:p14="http://schemas.microsoft.com/office/powerpoint/2010/main" val="261220948"/>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1FB0DB50-D60B-4D8A-91B3-DDE3501295C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F96DCF78-34B7-44C3-9A16-C3E7A6846F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A513A15B-9573-4CEF-9185-7168DEB0D4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238F9F70-E8F2-410F-B073-B934A511F8B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大衣</a:t>
            </a:r>
          </a:p>
        </p:txBody>
      </p:sp>
      <p:sp>
        <p:nvSpPr>
          <p:cNvPr id="5" name="py0">
            <a:extLst xmlns:a="http://schemas.openxmlformats.org/drawingml/2006/main">
              <a:ext uri="{FF2B5EF4-FFF2-40B4-BE49-F238E27FC236}">
                <a16:creationId xmlns:a16="http://schemas.microsoft.com/office/drawing/2014/main" id="{01489A36-494F-48F0-9436-7680FE198BF1}"/>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dàyī</a:t>
            </a:r>
          </a:p>
        </p:txBody>
      </p:sp>
      <p:sp>
        <p:nvSpPr>
          <p:cNvPr id="6" name="vi0">
            <a:extLst xmlns:a="http://schemas.openxmlformats.org/drawingml/2006/main">
              <a:ext uri="{FF2B5EF4-FFF2-40B4-BE49-F238E27FC236}">
                <a16:creationId xmlns:a16="http://schemas.microsoft.com/office/drawing/2014/main" id="{CCC0C113-77C2-4ED4-A750-21A7873719CE}"/>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áo khoác dài</a:t>
            </a:r>
          </a:p>
        </p:txBody>
      </p:sp>
      <p:sp>
        <p:nvSpPr>
          <p:cNvPr id="7" name="zh1">
            <a:extLst xmlns:a="http://schemas.openxmlformats.org/drawingml/2006/main">
              <a:ext uri="{FF2B5EF4-FFF2-40B4-BE49-F238E27FC236}">
                <a16:creationId xmlns:a16="http://schemas.microsoft.com/office/drawing/2014/main" id="{C860FE57-90CC-4A93-82FF-8D27651FAB6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花园</a:t>
            </a:r>
          </a:p>
        </p:txBody>
      </p:sp>
      <p:sp>
        <p:nvSpPr>
          <p:cNvPr id="8" name="py1">
            <a:extLst xmlns:a="http://schemas.openxmlformats.org/drawingml/2006/main">
              <a:ext uri="{FF2B5EF4-FFF2-40B4-BE49-F238E27FC236}">
                <a16:creationId xmlns:a16="http://schemas.microsoft.com/office/drawing/2014/main" id="{08ACE647-1486-4664-ACA6-F32B05EA069F}"/>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huāyuán</a:t>
            </a:r>
          </a:p>
        </p:txBody>
      </p:sp>
      <p:sp>
        <p:nvSpPr>
          <p:cNvPr id="9" name="vi1">
            <a:extLst xmlns:a="http://schemas.openxmlformats.org/drawingml/2006/main">
              <a:ext uri="{FF2B5EF4-FFF2-40B4-BE49-F238E27FC236}">
                <a16:creationId xmlns:a16="http://schemas.microsoft.com/office/drawing/2014/main" id="{2E436798-B281-4BFF-ACD8-0151D50957D6}"/>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vườn hoa</a:t>
            </a:r>
          </a:p>
        </p:txBody>
      </p:sp>
      <p:sp>
        <p:nvSpPr>
          <p:cNvPr id="10" name="zh2">
            <a:extLst xmlns:a="http://schemas.openxmlformats.org/drawingml/2006/main">
              <a:ext uri="{FF2B5EF4-FFF2-40B4-BE49-F238E27FC236}">
                <a16:creationId xmlns:a16="http://schemas.microsoft.com/office/drawing/2014/main" id="{F99CC648-9B21-4C42-89ED-4ED6ADF8C691}"/>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楼梯</a:t>
            </a:r>
          </a:p>
        </p:txBody>
      </p:sp>
      <p:sp>
        <p:nvSpPr>
          <p:cNvPr id="11" name="py2">
            <a:extLst xmlns:a="http://schemas.openxmlformats.org/drawingml/2006/main">
              <a:ext uri="{FF2B5EF4-FFF2-40B4-BE49-F238E27FC236}">
                <a16:creationId xmlns:a16="http://schemas.microsoft.com/office/drawing/2014/main" id="{3FB01099-20CD-4A96-8676-D15C35D4063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lóutī</a:t>
            </a:r>
          </a:p>
        </p:txBody>
      </p:sp>
      <p:sp>
        <p:nvSpPr>
          <p:cNvPr id="12" name="vi2">
            <a:extLst xmlns:a="http://schemas.openxmlformats.org/drawingml/2006/main">
              <a:ext uri="{FF2B5EF4-FFF2-40B4-BE49-F238E27FC236}">
                <a16:creationId xmlns:a16="http://schemas.microsoft.com/office/drawing/2014/main" id="{F5CCC71B-3977-4AA4-B722-F4EC4D39031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cầu thang</a:t>
            </a:r>
          </a:p>
        </p:txBody>
      </p:sp>
      <p:sp>
        <p:nvSpPr>
          <p:cNvPr id="13" name="zh3">
            <a:extLst xmlns:a="http://schemas.openxmlformats.org/drawingml/2006/main">
              <a:ext uri="{FF2B5EF4-FFF2-40B4-BE49-F238E27FC236}">
                <a16:creationId xmlns:a16="http://schemas.microsoft.com/office/drawing/2014/main" id="{9C54D196-82D8-4A33-BEEB-EF78CD5F3B60}"/>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叔叔</a:t>
            </a:r>
          </a:p>
        </p:txBody>
      </p:sp>
      <p:sp>
        <p:nvSpPr>
          <p:cNvPr id="14" name="py3">
            <a:extLst xmlns:a="http://schemas.openxmlformats.org/drawingml/2006/main">
              <a:ext uri="{FF2B5EF4-FFF2-40B4-BE49-F238E27FC236}">
                <a16:creationId xmlns:a16="http://schemas.microsoft.com/office/drawing/2014/main" id="{EC3A87BF-A2BD-47CD-B9F7-C6385B1EA5C6}"/>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shūshu</a:t>
            </a:r>
          </a:p>
        </p:txBody>
      </p:sp>
      <p:sp>
        <p:nvSpPr>
          <p:cNvPr id="15" name="vi3">
            <a:extLst xmlns:a="http://schemas.openxmlformats.org/drawingml/2006/main">
              <a:ext uri="{FF2B5EF4-FFF2-40B4-BE49-F238E27FC236}">
                <a16:creationId xmlns:a16="http://schemas.microsoft.com/office/drawing/2014/main" id="{0990DE70-6763-435D-85DB-259C01682A06}"/>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chú bác</a:t>
            </a:r>
          </a:p>
        </p:txBody>
      </p:sp>
      <p:sp>
        <p:nvSpPr>
          <p:cNvPr id="16" name="zh4">
            <a:extLst xmlns:a="http://schemas.openxmlformats.org/drawingml/2006/main">
              <a:ext uri="{FF2B5EF4-FFF2-40B4-BE49-F238E27FC236}">
                <a16:creationId xmlns:a16="http://schemas.microsoft.com/office/drawing/2014/main" id="{7E72EDE1-A09E-4EA2-8F42-213CD0BDCFCE}"/>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以上</a:t>
            </a:r>
          </a:p>
        </p:txBody>
      </p:sp>
      <p:sp>
        <p:nvSpPr>
          <p:cNvPr id="17" name="py4">
            <a:extLst xmlns:a="http://schemas.openxmlformats.org/drawingml/2006/main">
              <a:ext uri="{FF2B5EF4-FFF2-40B4-BE49-F238E27FC236}">
                <a16:creationId xmlns:a16="http://schemas.microsoft.com/office/drawing/2014/main" id="{D64D55E9-3752-489D-B66E-86C7E81EF03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yǐshàng</a:t>
            </a:r>
          </a:p>
        </p:txBody>
      </p:sp>
      <p:sp>
        <p:nvSpPr>
          <p:cNvPr id="18" name="vi4">
            <a:extLst xmlns:a="http://schemas.openxmlformats.org/drawingml/2006/main">
              <a:ext uri="{FF2B5EF4-FFF2-40B4-BE49-F238E27FC236}">
                <a16:creationId xmlns:a16="http://schemas.microsoft.com/office/drawing/2014/main" id="{A2C6CF75-332B-4BC7-BE22-D880B52D41FC}"/>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trên trở lên</a:t>
            </a:r>
          </a:p>
        </p:txBody>
      </p:sp>
    </p:spTree>
    <p:extLst>
      <p:ext uri="{BB962C8B-B14F-4D97-AF65-F5344CB8AC3E}">
        <p14:creationId xmlns:p14="http://schemas.microsoft.com/office/powerpoint/2010/main" val="1000670437"/>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A173136-07D6-42FC-A400-55ED5F686D5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DB03AA3F-7F24-4ADB-8BC8-5D7511CD4D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59F03CF-7AE4-467E-A00C-C174D6BE14A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012056DF-68ED-42AA-B0F7-DEC10C16F275}"/>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对……来说</a:t>
            </a:r>
          </a:p>
        </p:txBody>
      </p:sp>
      <p:sp>
        <p:nvSpPr>
          <p:cNvPr id="5" name="rule">
            <a:extLst xmlns:a="http://schemas.openxmlformats.org/drawingml/2006/main">
              <a:ext uri="{FF2B5EF4-FFF2-40B4-BE49-F238E27FC236}">
                <a16:creationId xmlns:a16="http://schemas.microsoft.com/office/drawing/2014/main" id="{31BDBAB2-C5D5-4A70-9A7F-BD96ECD7F5E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对我来说，团圆很重要。 Với tôi, đoàn viên rất quan trọng.</a:t>
            </a:r>
          </a:p>
        </p:txBody>
      </p:sp>
    </p:spTree>
    <p:extLst>
      <p:ext uri="{BB962C8B-B14F-4D97-AF65-F5344CB8AC3E}">
        <p14:creationId xmlns:p14="http://schemas.microsoft.com/office/powerpoint/2010/main" val="20057450"/>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3065B45-1BD1-4DFF-87BA-72C06CD4B14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1528E7A0-B88C-4934-BB09-0DB398AFB7D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C461B3B0-FC37-4E9D-8521-81F4DA1C4CD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37FF1A3-2C78-4EFC-BF82-5D62145EF73C}"/>
              </a:ext>
            </a:extLst>
            <ns0:hlinkClick xmlns:ns0="http://schemas.openxmlformats.org/drawingml/2006/main" xmlns:ns1="http://schemas.openxmlformats.org/officeDocument/2006/relationships" ns1:id="rIdInteractive3">
              <ns0:snd ns1:embed="rIdEmbeddedAudio4" name="HSK3-53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35B8EA12-3191-44D9-B536-4434F6A22C03}"/>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16C7B75A-C380-4AFB-A064-01FEA39618D4}"/>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1316638185"/>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CD072F3-F93D-4711-ABAA-FA28E106AD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A12325C6-A3CF-4813-BAB4-CE07D71C5A6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8261775-0CF2-4F5D-B58B-4FBE702FD39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103BD3E6-A76D-494D-BB81-E762945233F9}"/>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小安最喜欢中秋节。他会和家人吃饭、看月亮、吃月饼。对他来说，一家人聊天比吃</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什么更重要。</a:t>
            </a:r>
          </a:p>
        </p:txBody>
      </p:sp>
      <p:sp>
        <p:nvSpPr>
          <p:cNvPr id="5" name="q0">
            <a:extLst xmlns:a="http://schemas.openxmlformats.org/drawingml/2006/main">
              <a:ext uri="{FF2B5EF4-FFF2-40B4-BE49-F238E27FC236}">
                <a16:creationId xmlns:a16="http://schemas.microsoft.com/office/drawing/2014/main" id="{B097A519-2260-4AF3-B9EF-CD9999A1595B}"/>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小安最喜欢什么节日？</a:t>
            </a:r>
          </a:p>
        </p:txBody>
      </p:sp>
      <p:sp>
        <p:nvSpPr>
          <p:cNvPr id="6" name="q1">
            <a:extLst xmlns:a="http://schemas.openxmlformats.org/drawingml/2006/main">
              <a:ext uri="{FF2B5EF4-FFF2-40B4-BE49-F238E27FC236}">
                <a16:creationId xmlns:a16="http://schemas.microsoft.com/office/drawing/2014/main" id="{11FCD62B-7655-4A67-8369-2B4135F6BDB0}"/>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对他来说什么更重要？</a:t>
            </a:r>
          </a:p>
        </p:txBody>
      </p:sp>
    </p:spTree>
    <p:extLst>
      <p:ext uri="{BB962C8B-B14F-4D97-AF65-F5344CB8AC3E}">
        <p14:creationId xmlns:p14="http://schemas.microsoft.com/office/powerpoint/2010/main" val="1970078579"/>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D9F4376F-40F6-4381-B68D-97CCA40D7F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BA8E594D-EF52-49EA-8E3A-FBDAC95499C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DAFE4020-1516-46C7-82F4-F6D6D5588EF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013A2EAD-9482-40BC-821C-1019582EAB87}"/>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对他来说什么更重要？</a:t>
            </a:r>
          </a:p>
        </p:txBody>
      </p:sp>
      <p:sp>
        <p:nvSpPr>
          <p:cNvPr id="5" name="audio_game">
            <a:extLst xmlns:a="http://schemas.openxmlformats.org/drawingml/2006/main">
              <a:ext uri="{FF2B5EF4-FFF2-40B4-BE49-F238E27FC236}">
                <a16:creationId xmlns:a16="http://schemas.microsoft.com/office/drawing/2014/main" id="{5D4776C5-6701-47B9-AB79-4434BE20CFE9}"/>
              </a:ext>
            </a:extLst>
            <ns0:hlinkClick xmlns:ns0="http://schemas.openxmlformats.org/drawingml/2006/main" xmlns:ns1="http://schemas.openxmlformats.org/officeDocument/2006/relationships" ns1:id="rIdInteractive3">
              <ns0:snd ns1:embed="rIdEmbeddedAudio4" name="HSK3-53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34E24199-16A0-4D4E-A425-001A29AB08E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B9F91553-2B6E-4774-8BCA-FE284B3B4C0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一家人聊天。</a:t>
            </a:r>
          </a:p>
        </p:txBody>
      </p:sp>
      <p:sp>
        <p:nvSpPr>
          <p:cNvPr id="8" name="choice_2">
            <a:extLst xmlns:a="http://schemas.openxmlformats.org/drawingml/2006/main">
              <a:ext uri="{FF2B5EF4-FFF2-40B4-BE49-F238E27FC236}">
                <a16:creationId xmlns:a16="http://schemas.microsoft.com/office/drawing/2014/main" id="{85ACCBC7-2910-4D9B-8FBA-48D407F96F7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中秋节。</a:t>
            </a:r>
          </a:p>
        </p:txBody>
      </p:sp>
    </p:spTree>
    <p:extLst>
      <p:ext uri="{BB962C8B-B14F-4D97-AF65-F5344CB8AC3E}">
        <p14:creationId xmlns:p14="http://schemas.microsoft.com/office/powerpoint/2010/main" val="1384713426"/>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AAF8E3B2-F176-4803-8D69-6D5AD16126A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EBF619C2-71DB-4433-8D2A-05AD402305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0176EDB3-4373-4D0D-8764-6F2CC37D28F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12E3EE75-028D-4A5D-8484-240F63ECAD9F}"/>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一家人聊天。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D5EE181E-932B-400C-BDC0-1BA39323C445}"/>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C65BA8B4-CFA1-4937-A419-236C3A9007B9}"/>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028593204"/>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E67C046-1A02-4C47-B8C6-9B4B5DEC593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3386B4C6-F979-4337-B8EC-303B0B18308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CC6DB867-F5FD-4E3F-8B57-A28647BA7F9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C00C82C-B187-4F02-B974-186D24E2B0D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0730C75D-2571-47CE-A8F7-8ED23A9C8D1C}"/>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437311723"/>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EBDD691B-3634-4A78-91A0-D24353E1AF9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34B9103F-C6B7-42DB-95F9-2141BB67B1F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587299D8-61BE-47A9-BD69-448C802DD77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05C27A52-91FA-4DCC-9528-AF2FD479DDA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Giới thiệu một dịp lễ trong hai phút. Nêu hai hoạt động, ý</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nghĩa cá nhân và một điểm khác với lễ bạn chọn.</a:t>
            </a:r>
          </a:p>
        </p:txBody>
      </p:sp>
      <p:sp>
        <p:nvSpPr>
          <p:cNvPr id="5" name="taskrule">
            <a:extLst xmlns:a="http://schemas.openxmlformats.org/drawingml/2006/main">
              <a:ext uri="{FF2B5EF4-FFF2-40B4-BE49-F238E27FC236}">
                <a16:creationId xmlns:a16="http://schemas.microsoft.com/office/drawing/2014/main" id="{6BB46D6E-4720-4BFA-8146-2C43B968E1A5}"/>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713352219"/>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0B27B84D-5D91-4658-BD37-42CE9B97A4B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5D35420F-586B-43EE-BA1D-650A9BDCA3E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03E5A22E-D369-4612-B08F-FD8662BD7C5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礼"/>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物"/>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的"/>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意"/>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义"/>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不"/>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058795155"/>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C187FA88-DDEF-4609-A23F-D4EC4F4BA77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F9D30AC9-4725-4E57-80F4-D4D201FC4D3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1CD0A5D0-B22D-4A1E-BD91-23081F9726C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C120AEFE-3FA4-4E47-82DC-FB27EB58BBF6}"/>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0FAE558C-F195-4C4F-8FB6-059AF2816632}"/>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E0C9DF4-E6F9-4D6F-AF05-D4DFC15FC0D0}"/>
              </a:ext>
            </a:extLst>
            <ns0:hlinkClick xmlns:ns0="http://schemas.openxmlformats.org/drawingml/2006/main" xmlns:ns1="http://schemas.openxmlformats.org/officeDocument/2006/relationships" ns1:id="rIdInteractive3">
              <ns0:snd ns1:embed="rIdEmbeddedAudio4" name="HSK3-53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901055690"/>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407D84E-3A0F-4D1A-B583-0E0F128A601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HSK3-53</a:t>
            </a:r>
          </a:p>
        </p:txBody>
      </p:sp>
      <p:sp>
        <p:nvSpPr>
          <p:cNvPr id="2" name="heading">
            <a:extLst xmlns:a="http://schemas.openxmlformats.org/drawingml/2006/main">
              <a:ext uri="{FF2B5EF4-FFF2-40B4-BE49-F238E27FC236}">
                <a16:creationId xmlns:a16="http://schemas.microsoft.com/office/drawing/2014/main" id="{60A69668-548E-4833-9880-0DD089D9D84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99336D7-E26B-4638-B1F9-EB4A24BCE47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D1B0B38-ECFE-4103-B6B3-4A82DC3F1645}"/>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178D585-F4C2-40FC-B5E1-49F3872813E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61938171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FB9AA4D-6F22-4C97-8195-DDDEF612E6D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051115AB-4FF5-42A5-9851-2A5CE8BF190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Văn hóa và trình bày quan điểm</a:t>
            </a:r>
          </a:p>
        </p:txBody>
      </p:sp>
      <p:sp>
        <p:nvSpPr>
          <p:cNvPr id="3" name="page">
            <a:extLst xmlns:a="http://schemas.openxmlformats.org/drawingml/2006/main">
              <a:ext uri="{FF2B5EF4-FFF2-40B4-BE49-F238E27FC236}">
                <a16:creationId xmlns:a16="http://schemas.microsoft.com/office/drawing/2014/main" id="{5FF64BB3-A732-4D9A-A744-561B6CC1E76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630D8D6F-FA01-4EA5-A99C-1BCC12E6C8E4}"/>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văn hóa và trình bày</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quan điểm và viết sản phẩm ngắn.</a:t>
            </a:r>
          </a:p>
        </p:txBody>
      </p:sp>
      <p:sp>
        <p:nvSpPr>
          <p:cNvPr id="5" name="duration">
            <a:extLst xmlns:a="http://schemas.openxmlformats.org/drawingml/2006/main">
              <a:ext uri="{FF2B5EF4-FFF2-40B4-BE49-F238E27FC236}">
                <a16:creationId xmlns:a16="http://schemas.microsoft.com/office/drawing/2014/main" id="{8EC40C2E-AAD9-4A5C-BA6B-A636D72CB481}"/>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45614911"/>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AE95A0A-8B38-4025-BDD4-02D7862CDD4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5536D8F2-36FF-4492-B56A-DEE481E32C3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597E08B1-62CD-46F9-BC8B-A0694F4F74D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2062C2CF-1326-430C-9B0B-B2E953F0BAAE}"/>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节日     春节     中秋节</a:t>
            </a:r>
          </a:p>
        </p:txBody>
      </p:sp>
      <p:sp>
        <p:nvSpPr>
          <p:cNvPr id="5" name="retrieval">
            <a:extLst xmlns:a="http://schemas.openxmlformats.org/drawingml/2006/main">
              <a:ext uri="{FF2B5EF4-FFF2-40B4-BE49-F238E27FC236}">
                <a16:creationId xmlns:a16="http://schemas.microsoft.com/office/drawing/2014/main" id="{9E36518A-2139-45F9-96C2-BD7665BC2464}"/>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667574673"/>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74712BA8-6A5D-4BE6-91C1-4D14B08D643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99FF78EF-9E77-4B6B-83F2-9CD0AB0CC35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DF3E8A4E-C4EF-4AF5-B64A-8061EC02A6A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FAD77CB7-524C-43D1-BE4F-102C7BFD844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一方面</a:t>
            </a:r>
          </a:p>
        </p:txBody>
      </p:sp>
      <p:sp>
        <p:nvSpPr>
          <p:cNvPr id="5" name="py0">
            <a:extLst xmlns:a="http://schemas.openxmlformats.org/drawingml/2006/main">
              <a:ext uri="{FF2B5EF4-FFF2-40B4-BE49-F238E27FC236}">
                <a16:creationId xmlns:a16="http://schemas.microsoft.com/office/drawing/2014/main" id="{97699F3A-7427-4F68-A04A-03E2F1962598}"/>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yì fāng miàn</a:t>
            </a:r>
          </a:p>
        </p:txBody>
      </p:sp>
      <p:sp>
        <p:nvSpPr>
          <p:cNvPr id="6" name="vi0">
            <a:extLst xmlns:a="http://schemas.openxmlformats.org/drawingml/2006/main">
              <a:ext uri="{FF2B5EF4-FFF2-40B4-BE49-F238E27FC236}">
                <a16:creationId xmlns:a16="http://schemas.microsoft.com/office/drawing/2014/main" id="{91DD74CB-2073-49D3-8E7D-302B25C64E14}"/>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một mặt</a:t>
            </a:r>
          </a:p>
        </p:txBody>
      </p:sp>
      <p:sp>
        <p:nvSpPr>
          <p:cNvPr id="7" name="zh1">
            <a:extLst xmlns:a="http://schemas.openxmlformats.org/drawingml/2006/main">
              <a:ext uri="{FF2B5EF4-FFF2-40B4-BE49-F238E27FC236}">
                <a16:creationId xmlns:a16="http://schemas.microsoft.com/office/drawing/2014/main" id="{DA7EE7B2-70EB-4ECC-BBCD-CE4B8C592DD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另一方面</a:t>
            </a:r>
          </a:p>
        </p:txBody>
      </p:sp>
      <p:sp>
        <p:nvSpPr>
          <p:cNvPr id="8" name="py1">
            <a:extLst xmlns:a="http://schemas.openxmlformats.org/drawingml/2006/main">
              <a:ext uri="{FF2B5EF4-FFF2-40B4-BE49-F238E27FC236}">
                <a16:creationId xmlns:a16="http://schemas.microsoft.com/office/drawing/2014/main" id="{6F61C643-EF65-4572-AE28-9CCF34A8481B}"/>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lìng yì fāng miàn</a:t>
            </a:r>
          </a:p>
        </p:txBody>
      </p:sp>
      <p:sp>
        <p:nvSpPr>
          <p:cNvPr id="9" name="vi1">
            <a:extLst xmlns:a="http://schemas.openxmlformats.org/drawingml/2006/main">
              <a:ext uri="{FF2B5EF4-FFF2-40B4-BE49-F238E27FC236}">
                <a16:creationId xmlns:a16="http://schemas.microsoft.com/office/drawing/2014/main" id="{128A6F3A-86ED-4BCD-9DD4-F67F29935C45}"/>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mặt khác</a:t>
            </a:r>
          </a:p>
        </p:txBody>
      </p:sp>
      <p:sp>
        <p:nvSpPr>
          <p:cNvPr id="10" name="zh2">
            <a:extLst xmlns:a="http://schemas.openxmlformats.org/drawingml/2006/main">
              <a:ext uri="{FF2B5EF4-FFF2-40B4-BE49-F238E27FC236}">
                <a16:creationId xmlns:a16="http://schemas.microsoft.com/office/drawing/2014/main" id="{5868E12E-B48C-4E00-8BCE-D72AF8149A7A}"/>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重要</a:t>
            </a:r>
          </a:p>
        </p:txBody>
      </p:sp>
      <p:sp>
        <p:nvSpPr>
          <p:cNvPr id="11" name="py2">
            <a:extLst xmlns:a="http://schemas.openxmlformats.org/drawingml/2006/main">
              <a:ext uri="{FF2B5EF4-FFF2-40B4-BE49-F238E27FC236}">
                <a16:creationId xmlns:a16="http://schemas.microsoft.com/office/drawing/2014/main" id="{B5A30429-18A9-425D-AD29-D3E44E3C1416}"/>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zhòngyào</a:t>
            </a:r>
          </a:p>
        </p:txBody>
      </p:sp>
      <p:sp>
        <p:nvSpPr>
          <p:cNvPr id="12" name="vi2">
            <a:extLst xmlns:a="http://schemas.openxmlformats.org/drawingml/2006/main">
              <a:ext uri="{FF2B5EF4-FFF2-40B4-BE49-F238E27FC236}">
                <a16:creationId xmlns:a16="http://schemas.microsoft.com/office/drawing/2014/main" id="{D461C22D-CFE0-4487-9E15-72345A98E6F6}"/>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quan trọng</a:t>
            </a:r>
          </a:p>
        </p:txBody>
      </p:sp>
      <p:sp>
        <p:nvSpPr>
          <p:cNvPr id="13" name="zh3">
            <a:extLst xmlns:a="http://schemas.openxmlformats.org/drawingml/2006/main">
              <a:ext uri="{FF2B5EF4-FFF2-40B4-BE49-F238E27FC236}">
                <a16:creationId xmlns:a16="http://schemas.microsoft.com/office/drawing/2014/main" id="{DF8F62C0-8C50-400F-A9D8-0D28BC35ADD1}"/>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有关系</a:t>
            </a:r>
          </a:p>
        </p:txBody>
      </p:sp>
      <p:sp>
        <p:nvSpPr>
          <p:cNvPr id="14" name="py3">
            <a:extLst xmlns:a="http://schemas.openxmlformats.org/drawingml/2006/main">
              <a:ext uri="{FF2B5EF4-FFF2-40B4-BE49-F238E27FC236}">
                <a16:creationId xmlns:a16="http://schemas.microsoft.com/office/drawing/2014/main" id="{6E1ADD42-2E1C-49C8-B2CC-E6F8B8604962}"/>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yǒu guān xì</a:t>
            </a:r>
          </a:p>
        </p:txBody>
      </p:sp>
      <p:sp>
        <p:nvSpPr>
          <p:cNvPr id="15" name="vi3">
            <a:extLst xmlns:a="http://schemas.openxmlformats.org/drawingml/2006/main">
              <a:ext uri="{FF2B5EF4-FFF2-40B4-BE49-F238E27FC236}">
                <a16:creationId xmlns:a16="http://schemas.microsoft.com/office/drawing/2014/main" id="{97C1D217-5CE1-44D1-9609-AB668E36A607}"/>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có liên quan</a:t>
            </a:r>
          </a:p>
        </p:txBody>
      </p:sp>
      <p:sp>
        <p:nvSpPr>
          <p:cNvPr id="16" name="zh4">
            <a:extLst xmlns:a="http://schemas.openxmlformats.org/drawingml/2006/main">
              <a:ext uri="{FF2B5EF4-FFF2-40B4-BE49-F238E27FC236}">
                <a16:creationId xmlns:a16="http://schemas.microsoft.com/office/drawing/2014/main" id="{A6B2482D-AED4-498A-9451-84DCCF886E62}"/>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交流</a:t>
            </a:r>
          </a:p>
        </p:txBody>
      </p:sp>
      <p:sp>
        <p:nvSpPr>
          <p:cNvPr id="17" name="py4">
            <a:extLst xmlns:a="http://schemas.openxmlformats.org/drawingml/2006/main">
              <a:ext uri="{FF2B5EF4-FFF2-40B4-BE49-F238E27FC236}">
                <a16:creationId xmlns:a16="http://schemas.microsoft.com/office/drawing/2014/main" id="{DFF28145-C24F-4258-BE8E-9A6313B38EFB}"/>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jiāo liú</a:t>
            </a:r>
          </a:p>
        </p:txBody>
      </p:sp>
      <p:sp>
        <p:nvSpPr>
          <p:cNvPr id="18" name="vi4">
            <a:extLst xmlns:a="http://schemas.openxmlformats.org/drawingml/2006/main">
              <a:ext uri="{FF2B5EF4-FFF2-40B4-BE49-F238E27FC236}">
                <a16:creationId xmlns:a16="http://schemas.microsoft.com/office/drawing/2014/main" id="{825FF91B-82C0-4B8A-88F6-9DDE530B23C6}"/>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giao lưu</a:t>
            </a:r>
          </a:p>
        </p:txBody>
      </p:sp>
      <p:sp>
        <p:nvSpPr>
          <p:cNvPr id="19" name="zh5">
            <a:extLst xmlns:a="http://schemas.openxmlformats.org/drawingml/2006/main">
              <a:ext uri="{FF2B5EF4-FFF2-40B4-BE49-F238E27FC236}">
                <a16:creationId xmlns:a16="http://schemas.microsoft.com/office/drawing/2014/main" id="{82EC281C-8E49-4F1C-8BED-9BC5A3658B2F}"/>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介绍文化</a:t>
            </a:r>
          </a:p>
        </p:txBody>
      </p:sp>
      <p:sp>
        <p:nvSpPr>
          <p:cNvPr id="20" name="py5">
            <a:extLst xmlns:a="http://schemas.openxmlformats.org/drawingml/2006/main">
              <a:ext uri="{FF2B5EF4-FFF2-40B4-BE49-F238E27FC236}">
                <a16:creationId xmlns:a16="http://schemas.microsoft.com/office/drawing/2014/main" id="{3ADE0F10-635E-401F-9E15-54BDEF7C6936}"/>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jiè shào wén huà</a:t>
            </a:r>
          </a:p>
        </p:txBody>
      </p:sp>
      <p:sp>
        <p:nvSpPr>
          <p:cNvPr id="21" name="vi5">
            <a:extLst xmlns:a="http://schemas.openxmlformats.org/drawingml/2006/main">
              <a:ext uri="{FF2B5EF4-FFF2-40B4-BE49-F238E27FC236}">
                <a16:creationId xmlns:a16="http://schemas.microsoft.com/office/drawing/2014/main" id="{EBAD2661-4ACF-4E83-80BB-A35FB9C23451}"/>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giới thiệu văn hóa</a:t>
            </a:r>
          </a:p>
        </p:txBody>
      </p:sp>
      <p:sp>
        <p:nvSpPr>
          <p:cNvPr id="22" name="zh6">
            <a:extLst xmlns:a="http://schemas.openxmlformats.org/drawingml/2006/main">
              <a:ext uri="{FF2B5EF4-FFF2-40B4-BE49-F238E27FC236}">
                <a16:creationId xmlns:a16="http://schemas.microsoft.com/office/drawing/2014/main" id="{E3449296-5CF7-4155-8083-100B90B863F8}"/>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尊重差异</a:t>
            </a:r>
          </a:p>
        </p:txBody>
      </p:sp>
      <p:sp>
        <p:nvSpPr>
          <p:cNvPr id="23" name="py6">
            <a:extLst xmlns:a="http://schemas.openxmlformats.org/drawingml/2006/main">
              <a:ext uri="{FF2B5EF4-FFF2-40B4-BE49-F238E27FC236}">
                <a16:creationId xmlns:a16="http://schemas.microsoft.com/office/drawing/2014/main" id="{38245EFC-3D24-4CCF-BF3A-F3976AF6847D}"/>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zūn zhòng chā yì</a:t>
            </a:r>
          </a:p>
        </p:txBody>
      </p:sp>
      <p:sp>
        <p:nvSpPr>
          <p:cNvPr id="24" name="vi6">
            <a:extLst xmlns:a="http://schemas.openxmlformats.org/drawingml/2006/main">
              <a:ext uri="{FF2B5EF4-FFF2-40B4-BE49-F238E27FC236}">
                <a16:creationId xmlns:a16="http://schemas.microsoft.com/office/drawing/2014/main" id="{CC792420-4D4C-4871-B969-743E089ABDAC}"/>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tôn trọng khác biệt</a:t>
            </a:r>
          </a:p>
        </p:txBody>
      </p:sp>
      <p:sp>
        <p:nvSpPr>
          <p:cNvPr id="25" name="zh7">
            <a:extLst xmlns:a="http://schemas.openxmlformats.org/drawingml/2006/main">
              <a:ext uri="{FF2B5EF4-FFF2-40B4-BE49-F238E27FC236}">
                <a16:creationId xmlns:a16="http://schemas.microsoft.com/office/drawing/2014/main" id="{62DB3D7C-1CC9-4BB5-90EA-232E20366297}"/>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共同</a:t>
            </a:r>
          </a:p>
        </p:txBody>
      </p:sp>
      <p:sp>
        <p:nvSpPr>
          <p:cNvPr id="26" name="py7">
            <a:extLst xmlns:a="http://schemas.openxmlformats.org/drawingml/2006/main">
              <a:ext uri="{FF2B5EF4-FFF2-40B4-BE49-F238E27FC236}">
                <a16:creationId xmlns:a16="http://schemas.microsoft.com/office/drawing/2014/main" id="{38623E3B-891E-47A1-B92E-39F6F6C0E0FD}"/>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gòng tóng</a:t>
            </a:r>
          </a:p>
        </p:txBody>
      </p:sp>
      <p:sp>
        <p:nvSpPr>
          <p:cNvPr id="27" name="vi7">
            <a:extLst xmlns:a="http://schemas.openxmlformats.org/drawingml/2006/main">
              <a:ext uri="{FF2B5EF4-FFF2-40B4-BE49-F238E27FC236}">
                <a16:creationId xmlns:a16="http://schemas.microsoft.com/office/drawing/2014/main" id="{B96C2618-F66B-4B84-A042-B0FAA5EDDA7D}"/>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cùng chung</a:t>
            </a:r>
          </a:p>
        </p:txBody>
      </p:sp>
    </p:spTree>
    <p:extLst>
      <p:ext uri="{BB962C8B-B14F-4D97-AF65-F5344CB8AC3E}">
        <p14:creationId xmlns:p14="http://schemas.microsoft.com/office/powerpoint/2010/main" val="1373501047"/>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19" name="course">
            <a:extLst xmlns:a="http://schemas.openxmlformats.org/drawingml/2006/main">
              <a:ext uri="{FF2B5EF4-FFF2-40B4-BE49-F238E27FC236}">
                <a16:creationId xmlns:a16="http://schemas.microsoft.com/office/drawing/2014/main" id="{BF7E6A6E-5C05-4CA1-A8C5-DE90A8816F7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CB7D47E4-8BD7-4479-9B78-A751CAC9DA4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5ED72253-B1EF-4ADB-9F57-27FDDCF58A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62884BF0-0349-43AA-9974-BE96140A6AB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蛋糕</a:t>
            </a:r>
          </a:p>
        </p:txBody>
      </p:sp>
      <p:sp>
        <p:nvSpPr>
          <p:cNvPr id="5" name="py0">
            <a:extLst xmlns:a="http://schemas.openxmlformats.org/drawingml/2006/main">
              <a:ext uri="{FF2B5EF4-FFF2-40B4-BE49-F238E27FC236}">
                <a16:creationId xmlns:a16="http://schemas.microsoft.com/office/drawing/2014/main" id="{BEC363CD-8616-4C96-A0D1-85054F3C556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dàngāo</a:t>
            </a:r>
          </a:p>
        </p:txBody>
      </p:sp>
      <p:sp>
        <p:nvSpPr>
          <p:cNvPr id="6" name="vi0">
            <a:extLst xmlns:a="http://schemas.openxmlformats.org/drawingml/2006/main">
              <a:ext uri="{FF2B5EF4-FFF2-40B4-BE49-F238E27FC236}">
                <a16:creationId xmlns:a16="http://schemas.microsoft.com/office/drawing/2014/main" id="{33027005-8A1B-4B94-8441-01D05C4E734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bánh ngọt</a:t>
            </a:r>
          </a:p>
        </p:txBody>
      </p:sp>
      <p:sp>
        <p:nvSpPr>
          <p:cNvPr id="7" name="zh1">
            <a:extLst xmlns:a="http://schemas.openxmlformats.org/drawingml/2006/main">
              <a:ext uri="{FF2B5EF4-FFF2-40B4-BE49-F238E27FC236}">
                <a16:creationId xmlns:a16="http://schemas.microsoft.com/office/drawing/2014/main" id="{89D0D613-B2E2-4F58-92C7-C3EA81E92425}"/>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画家</a:t>
            </a:r>
          </a:p>
        </p:txBody>
      </p:sp>
      <p:sp>
        <p:nvSpPr>
          <p:cNvPr id="8" name="py1">
            <a:extLst xmlns:a="http://schemas.openxmlformats.org/drawingml/2006/main">
              <a:ext uri="{FF2B5EF4-FFF2-40B4-BE49-F238E27FC236}">
                <a16:creationId xmlns:a16="http://schemas.microsoft.com/office/drawing/2014/main" id="{96FD4D0B-883D-4E99-B39F-7E42BC4656E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huàjiā</a:t>
            </a:r>
          </a:p>
        </p:txBody>
      </p:sp>
      <p:sp>
        <p:nvSpPr>
          <p:cNvPr id="9" name="vi1">
            <a:extLst xmlns:a="http://schemas.openxmlformats.org/drawingml/2006/main">
              <a:ext uri="{FF2B5EF4-FFF2-40B4-BE49-F238E27FC236}">
                <a16:creationId xmlns:a16="http://schemas.microsoft.com/office/drawing/2014/main" id="{B8A4A504-7E21-4CB9-97D8-30B337DDB393}"/>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họa sĩ</a:t>
            </a:r>
          </a:p>
        </p:txBody>
      </p:sp>
      <p:sp>
        <p:nvSpPr>
          <p:cNvPr id="10" name="zh2">
            <a:extLst xmlns:a="http://schemas.openxmlformats.org/drawingml/2006/main">
              <a:ext uri="{FF2B5EF4-FFF2-40B4-BE49-F238E27FC236}">
                <a16:creationId xmlns:a16="http://schemas.microsoft.com/office/drawing/2014/main" id="{4DE44055-227A-4158-A9F9-13664BE4FA84}"/>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路边</a:t>
            </a:r>
          </a:p>
        </p:txBody>
      </p:sp>
      <p:sp>
        <p:nvSpPr>
          <p:cNvPr id="11" name="py2">
            <a:extLst xmlns:a="http://schemas.openxmlformats.org/drawingml/2006/main">
              <a:ext uri="{FF2B5EF4-FFF2-40B4-BE49-F238E27FC236}">
                <a16:creationId xmlns:a16="http://schemas.microsoft.com/office/drawing/2014/main" id="{88E41A5C-79A1-4977-8B84-5C36DB64328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lùbiān</a:t>
            </a:r>
          </a:p>
        </p:txBody>
      </p:sp>
      <p:sp>
        <p:nvSpPr>
          <p:cNvPr id="12" name="vi2">
            <a:extLst xmlns:a="http://schemas.openxmlformats.org/drawingml/2006/main">
              <a:ext uri="{FF2B5EF4-FFF2-40B4-BE49-F238E27FC236}">
                <a16:creationId xmlns:a16="http://schemas.microsoft.com/office/drawing/2014/main" id="{D45855D8-7524-40F2-97ED-599B3538892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lề đường</a:t>
            </a:r>
          </a:p>
        </p:txBody>
      </p:sp>
      <p:sp>
        <p:nvSpPr>
          <p:cNvPr id="13" name="zh3">
            <a:extLst xmlns:a="http://schemas.openxmlformats.org/drawingml/2006/main">
              <a:ext uri="{FF2B5EF4-FFF2-40B4-BE49-F238E27FC236}">
                <a16:creationId xmlns:a16="http://schemas.microsoft.com/office/drawing/2014/main" id="{47A9A4B5-E005-4294-9B42-46CD07EA438E}"/>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数学</a:t>
            </a:r>
          </a:p>
        </p:txBody>
      </p:sp>
      <p:sp>
        <p:nvSpPr>
          <p:cNvPr id="14" name="py3">
            <a:extLst xmlns:a="http://schemas.openxmlformats.org/drawingml/2006/main">
              <a:ext uri="{FF2B5EF4-FFF2-40B4-BE49-F238E27FC236}">
                <a16:creationId xmlns:a16="http://schemas.microsoft.com/office/drawing/2014/main" id="{064530BC-3F37-4F60-8DF1-CBC79CD0DB9A}"/>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shùxué</a:t>
            </a:r>
          </a:p>
        </p:txBody>
      </p:sp>
      <p:sp>
        <p:nvSpPr>
          <p:cNvPr id="15" name="vi3">
            <a:extLst xmlns:a="http://schemas.openxmlformats.org/drawingml/2006/main">
              <a:ext uri="{FF2B5EF4-FFF2-40B4-BE49-F238E27FC236}">
                <a16:creationId xmlns:a16="http://schemas.microsoft.com/office/drawing/2014/main" id="{5BC739BC-3EF4-49AE-B7E0-A39A62B7F1C1}"/>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toán</a:t>
            </a:r>
          </a:p>
        </p:txBody>
      </p:sp>
      <p:sp>
        <p:nvSpPr>
          <p:cNvPr id="16" name="zh4">
            <a:extLst xmlns:a="http://schemas.openxmlformats.org/drawingml/2006/main">
              <a:ext uri="{FF2B5EF4-FFF2-40B4-BE49-F238E27FC236}">
                <a16:creationId xmlns:a16="http://schemas.microsoft.com/office/drawing/2014/main" id="{54F825C1-D8AE-4FA8-B9AA-7110F6964796}"/>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以为</a:t>
            </a:r>
          </a:p>
        </p:txBody>
      </p:sp>
      <p:sp>
        <p:nvSpPr>
          <p:cNvPr id="17" name="py4">
            <a:extLst xmlns:a="http://schemas.openxmlformats.org/drawingml/2006/main">
              <a:ext uri="{FF2B5EF4-FFF2-40B4-BE49-F238E27FC236}">
                <a16:creationId xmlns:a16="http://schemas.microsoft.com/office/drawing/2014/main" id="{9AE595AD-781C-41B9-B68E-A1B942906724}"/>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yǐwéi</a:t>
            </a:r>
          </a:p>
        </p:txBody>
      </p:sp>
      <p:sp>
        <p:nvSpPr>
          <p:cNvPr id="18" name="vi4">
            <a:extLst xmlns:a="http://schemas.openxmlformats.org/drawingml/2006/main">
              <a:ext uri="{FF2B5EF4-FFF2-40B4-BE49-F238E27FC236}">
                <a16:creationId xmlns:a16="http://schemas.microsoft.com/office/drawing/2014/main" id="{DB327013-D85E-4F1B-A9DA-66661F75007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tưởng rằng</a:t>
            </a:r>
          </a:p>
        </p:txBody>
      </p:sp>
    </p:spTree>
    <p:extLst>
      <p:ext uri="{BB962C8B-B14F-4D97-AF65-F5344CB8AC3E}">
        <p14:creationId xmlns:p14="http://schemas.microsoft.com/office/powerpoint/2010/main" val="1927177343"/>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217907A-110B-4009-AE60-FDB23A1680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6F36209B-A255-45FE-89DD-9AC7985F2FC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BC6E44E4-9EF7-4819-92BE-4A4EB34D924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496B065A-A95A-425E-ADB7-74035B99A203}"/>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一方面……另一方面……</a:t>
            </a:r>
          </a:p>
        </p:txBody>
      </p:sp>
      <p:sp>
        <p:nvSpPr>
          <p:cNvPr id="5" name="rule">
            <a:extLst xmlns:a="http://schemas.openxmlformats.org/drawingml/2006/main">
              <a:ext uri="{FF2B5EF4-FFF2-40B4-BE49-F238E27FC236}">
                <a16:creationId xmlns:a16="http://schemas.microsoft.com/office/drawing/2014/main" id="{F1437573-54AF-4445-AD82-9ABFC1717BFC}"/>
              </a:ext>
            </a:extLst>
          </p:cNvPr>
          <p:cNvSpPr>
            <a:spLocks xmlns:a="http://schemas.openxmlformats.org/drawingml/2006/main" noGrp="1"/>
          </p:cNvSpPr>
          <p:nvPr/>
        </p:nvSpPr>
        <p:spPr>
          <a:xfrm xmlns:a="http://schemas.openxmlformats.org/drawingml/2006/main">
            <a:off x="619125" y="2952750"/>
            <a:ext cx="10572750" cy="9810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一方面能休息，另一方面能见家人。 Một mặt được nghỉ, mặt khác được</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gặp gia đình.</a:t>
            </a:r>
          </a:p>
        </p:txBody>
      </p:sp>
    </p:spTree>
    <p:extLst>
      <p:ext uri="{BB962C8B-B14F-4D97-AF65-F5344CB8AC3E}">
        <p14:creationId xmlns:p14="http://schemas.microsoft.com/office/powerpoint/2010/main" val="1847882905"/>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D20636E3-5285-4BEA-80A1-53E647969DC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0928BD35-AF71-4A07-9745-94B3535BFDC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E906500-1C09-4A48-8F6C-52BD34E1941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337345B0-5CFD-43CB-AA11-7C32E6642AEB}"/>
              </a:ext>
            </a:extLst>
            <ns0:hlinkClick xmlns:ns0="http://schemas.openxmlformats.org/drawingml/2006/main" xmlns:ns1="http://schemas.openxmlformats.org/officeDocument/2006/relationships" ns1:id="rIdInteractive3">
              <ns0:snd ns1:embed="rIdEmbeddedAudio4" name="HSK3-5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60760681-3D60-473C-863F-98AAC6239DEA}"/>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6A03CB75-5BEF-4ACE-B847-1D125AD08F4B}"/>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1666483"/>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6689377-2A3C-412C-A848-139F1B7E7AE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A52E61A7-8E92-451E-8102-7E38D81F2A5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CCF8F1B-4C8B-4615-AB77-C0D5BC6604F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BBA21DAF-5D0A-47BF-81C7-BE07997C7CC0}"/>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小安最喜欢中秋节。他会和家人吃饭、看月亮、吃月饼。对他来说，一家人聊天比吃</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什么更重要。</a:t>
            </a:r>
          </a:p>
        </p:txBody>
      </p:sp>
      <p:sp>
        <p:nvSpPr>
          <p:cNvPr id="5" name="q0">
            <a:extLst xmlns:a="http://schemas.openxmlformats.org/drawingml/2006/main">
              <a:ext uri="{FF2B5EF4-FFF2-40B4-BE49-F238E27FC236}">
                <a16:creationId xmlns:a16="http://schemas.microsoft.com/office/drawing/2014/main" id="{675DBA1A-5554-4DCD-A32B-B5A068FFC219}"/>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小安最喜欢什么节日？</a:t>
            </a:r>
          </a:p>
        </p:txBody>
      </p:sp>
      <p:sp>
        <p:nvSpPr>
          <p:cNvPr id="6" name="q1">
            <a:extLst xmlns:a="http://schemas.openxmlformats.org/drawingml/2006/main">
              <a:ext uri="{FF2B5EF4-FFF2-40B4-BE49-F238E27FC236}">
                <a16:creationId xmlns:a16="http://schemas.microsoft.com/office/drawing/2014/main" id="{2FF3A296-B1D9-4157-ADEA-BF9F929FFD1D}"/>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对他来说什么更重要？</a:t>
            </a:r>
          </a:p>
        </p:txBody>
      </p:sp>
    </p:spTree>
    <p:extLst>
      <p:ext uri="{BB962C8B-B14F-4D97-AF65-F5344CB8AC3E}">
        <p14:creationId xmlns:p14="http://schemas.microsoft.com/office/powerpoint/2010/main" val="507944937"/>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4ED9647B-3B23-4527-B74D-3530A423DB9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69200465-4CFA-474F-82FE-26BFD2B9E7D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B7E4827-A2FC-44B7-9861-A77068EC418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F181EDB7-4822-4337-B314-A5C9541CDA5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E7C80601-BD8A-4F61-9EEF-D39259DDE8D1}"/>
              </a:ext>
            </a:extLst>
            <ns0:hlinkClick xmlns:ns0="http://schemas.openxmlformats.org/drawingml/2006/main" xmlns:ns1="http://schemas.openxmlformats.org/officeDocument/2006/relationships" ns1:id="rIdInteractive3">
              <ns0:snd ns1:embed="rIdEmbeddedAudio4" name="HSK3-5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F73BDCB-A1FE-4F92-B6A5-6713905E715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另一方面</a:t>
            </a:r>
          </a:p>
        </p:txBody>
      </p:sp>
      <p:sp>
        <p:nvSpPr>
          <p:cNvPr id="7" name="choice_1">
            <a:extLst xmlns:a="http://schemas.openxmlformats.org/drawingml/2006/main">
              <a:ext uri="{FF2B5EF4-FFF2-40B4-BE49-F238E27FC236}">
                <a16:creationId xmlns:a16="http://schemas.microsoft.com/office/drawing/2014/main" id="{97E068F8-3AC9-4FE8-B230-9F2A7DB5D873}"/>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重要</a:t>
            </a:r>
          </a:p>
        </p:txBody>
      </p:sp>
      <p:sp>
        <p:nvSpPr>
          <p:cNvPr id="8" name="choice_2">
            <a:extLst xmlns:a="http://schemas.openxmlformats.org/drawingml/2006/main">
              <a:ext uri="{FF2B5EF4-FFF2-40B4-BE49-F238E27FC236}">
                <a16:creationId xmlns:a16="http://schemas.microsoft.com/office/drawing/2014/main" id="{B4357388-A8B9-4428-8BEE-6EB684C38AC3}"/>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一方面</a:t>
            </a:r>
          </a:p>
        </p:txBody>
      </p:sp>
    </p:spTree>
    <p:extLst>
      <p:ext uri="{BB962C8B-B14F-4D97-AF65-F5344CB8AC3E}">
        <p14:creationId xmlns:p14="http://schemas.microsoft.com/office/powerpoint/2010/main" val="1112131762"/>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E80318F-C135-496B-A466-690A77C4B63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1DDA47A4-6E32-4E88-A4FF-489D31F8C69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12D1E314-6814-4C87-BD27-1B244285210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D5802F75-221A-42E1-95B8-07473565D172}"/>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一方面 (yì fāng miàn).</a:t>
            </a:r>
          </a:p>
        </p:txBody>
      </p:sp>
      <p:sp>
        <p:nvSpPr>
          <p:cNvPr id="5" name="stretch">
            <a:extLst xmlns:a="http://schemas.openxmlformats.org/drawingml/2006/main">
              <a:ext uri="{FF2B5EF4-FFF2-40B4-BE49-F238E27FC236}">
                <a16:creationId xmlns:a16="http://schemas.microsoft.com/office/drawing/2014/main" id="{E668D3FA-B507-4B26-9789-DB3C3C195E9C}"/>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F3849A59-29E2-440C-B9F5-D366517B9F15}"/>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32364475"/>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72A19C7-014E-4903-AA9A-548839762F4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4B2549BC-4EA7-49F9-B291-0F791DBCBC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9E7E17D9-1C33-4868-B15A-66B3BD6890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4486AF8B-D9F5-4DB2-98A3-CCDCAF6251F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09E72CEE-7701-4D19-8AFE-A1D1C907C173}"/>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071259384"/>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0CA963A-6E3B-4AE6-A349-B0366E6EB9C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6B569DEE-8DF9-4FB4-9DBC-34F65165FCC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7697E883-AF64-4BF4-B425-F178E6F7C59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3019CCEC-7A7D-4F27-87FB-5D423DD201BA}"/>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Giới thiệu một dịp lễ trong hai phút. Nêu hai hoạt động, ý</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nghĩa cá nhân và một điểm khác với lễ bạn chọn.</a:t>
            </a:r>
          </a:p>
        </p:txBody>
      </p:sp>
      <p:sp>
        <p:nvSpPr>
          <p:cNvPr id="5" name="taskrule">
            <a:extLst xmlns:a="http://schemas.openxmlformats.org/drawingml/2006/main">
              <a:ext uri="{FF2B5EF4-FFF2-40B4-BE49-F238E27FC236}">
                <a16:creationId xmlns:a16="http://schemas.microsoft.com/office/drawing/2014/main" id="{615D2217-ABF4-4373-B060-CAD67ED8FF4B}"/>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970491029"/>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229FA7C-F851-4B41-AD17-D53249F2E2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E8BA45EF-82B5-4541-B29E-9A491DD7C51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4E9DA9BB-543A-4EA1-B226-290464964A0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一"/>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方"/>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面"/>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另"/>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重"/>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要"/>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62973427"/>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CC07F20-981D-45CF-8AA7-27FD0A8C85A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857810A7-CC10-4523-AAB6-351D33576B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4EBCA57-E91E-44A6-9C50-820DE045C4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0344593-ABED-467A-848A-C7DE7A15B7BA}"/>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716A3ECE-1D06-4B83-ADF2-A07962979A26}"/>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351CFE77-3740-400C-AB6B-F0659D8376D7}"/>
              </a:ext>
            </a:extLst>
            <ns0:hlinkClick xmlns:ns0="http://schemas.openxmlformats.org/drawingml/2006/main" xmlns:ns1="http://schemas.openxmlformats.org/officeDocument/2006/relationships" ns1:id="rIdInteractive3">
              <ns0:snd ns1:embed="rIdEmbeddedAudio4" name="HSK3-5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1405838379"/>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6D9AA5F-828E-4DA9-80F4-7D2290D44C8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HSK3-54</a:t>
            </a:r>
          </a:p>
        </p:txBody>
      </p:sp>
      <p:sp>
        <p:nvSpPr>
          <p:cNvPr id="2" name="heading">
            <a:extLst xmlns:a="http://schemas.openxmlformats.org/drawingml/2006/main">
              <a:ext uri="{FF2B5EF4-FFF2-40B4-BE49-F238E27FC236}">
                <a16:creationId xmlns:a16="http://schemas.microsoft.com/office/drawing/2014/main" id="{EE045CFB-F2B8-4F09-B6F3-9BD3813B621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D64AA938-275A-42AC-AED7-144E4C4FD0A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45173BCE-F8DD-41F9-B07C-CA86AB242E52}"/>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0FF7BF7-9348-4ADF-8EFD-416C1F1FE39A}"/>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89286352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2026-10-18T07:30:02.8310000Z</dcterms:created>
  <dcterms:modified xsi:type="dcterms:W3CDTF">2026-10-18T07:30:02.8310000Z</dcterms:modified>
</coreProperties>
</file>