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14e52e3c2ea14795" /><Relationship Type="http://schemas.openxmlformats.org/officeDocument/2006/relationships/extended-properties" Target="/docProps/app.xml" Id="Rf79496a2a6f44081" /><Relationship Type="http://schemas.openxmlformats.org/officeDocument/2006/relationships/officeDocument" Target="/ppt/presentation.xml" Id="R87c1a4aa8087411c" /></Relationships>
</file>

<file path=ppt/presentation.xml><?xml version="1.0" encoding="utf-8"?>
<p:presentation xmlns:p="http://schemas.openxmlformats.org/presentationml/2006/main">
  <p:sldMasterIdLst>
    <p:sldMasterId xmlns:r="http://schemas.openxmlformats.org/officeDocument/2006/relationships" id="2147483648" r:id="R085953c906cf4395"/>
  </p:sldMasterIdLst>
  <p:notesMasterIdLst>
    <p:notesMasterId xmlns:r="http://schemas.openxmlformats.org/officeDocument/2006/relationships" r:id="R449a300c4a124693"/>
  </p:notesMasterIdLst>
  <p:sldIdLst>
    <p:sldId xmlns:r="http://schemas.openxmlformats.org/officeDocument/2006/relationships" id="256" r:id="R2d70a09802694dae"/>
    <p:sldId xmlns:r="http://schemas.openxmlformats.org/officeDocument/2006/relationships" id="257" r:id="R2e13458e00854634"/>
    <p:sldId xmlns:r="http://schemas.openxmlformats.org/officeDocument/2006/relationships" id="258" r:id="R604d5ad381164f03"/>
    <p:sldId xmlns:r="http://schemas.openxmlformats.org/officeDocument/2006/relationships" id="259" r:id="Rf0b2e3643ff94e3e"/>
    <p:sldId xmlns:r="http://schemas.openxmlformats.org/officeDocument/2006/relationships" id="260" r:id="R60780a667ab34737"/>
    <p:sldId xmlns:r="http://schemas.openxmlformats.org/officeDocument/2006/relationships" id="261" r:id="Rd51b8e3dfcf24594"/>
    <p:sldId xmlns:r="http://schemas.openxmlformats.org/officeDocument/2006/relationships" id="262" r:id="Raad20f48b5d54589"/>
    <p:sldId xmlns:r="http://schemas.openxmlformats.org/officeDocument/2006/relationships" id="263" r:id="R24ae3bee4da2499c"/>
    <p:sldId xmlns:r="http://schemas.openxmlformats.org/officeDocument/2006/relationships" id="264" r:id="R7df0b35d53004555"/>
    <p:sldId xmlns:r="http://schemas.openxmlformats.org/officeDocument/2006/relationships" id="265" r:id="R4499a70f2ccf4e62"/>
    <p:sldId xmlns:r="http://schemas.openxmlformats.org/officeDocument/2006/relationships" id="266" r:id="R0ec602996f644490"/>
    <p:sldId xmlns:r="http://schemas.openxmlformats.org/officeDocument/2006/relationships" id="267" r:id="R905c40ec1777445a"/>
    <p:sldId xmlns:r="http://schemas.openxmlformats.org/officeDocument/2006/relationships" id="268" r:id="R802e9896b4234707"/>
    <p:sldId xmlns:r="http://schemas.openxmlformats.org/officeDocument/2006/relationships" id="269" r:id="Rc04a402f2f3c4b7a"/>
    <p:sldId xmlns:r="http://schemas.openxmlformats.org/officeDocument/2006/relationships" id="270" r:id="R3f6370436ed843b2"/>
    <p:sldId xmlns:r="http://schemas.openxmlformats.org/officeDocument/2006/relationships" id="271" r:id="R1fd37fe4b5ec488d"/>
    <p:sldId xmlns:r="http://schemas.openxmlformats.org/officeDocument/2006/relationships" id="272" r:id="R45e2f8de78a14be9"/>
    <p:sldId xmlns:r="http://schemas.openxmlformats.org/officeDocument/2006/relationships" id="273" r:id="Ref23140503b341cb"/>
    <p:sldId xmlns:r="http://schemas.openxmlformats.org/officeDocument/2006/relationships" id="274" r:id="Re523c8d7d799448d"/>
    <p:sldId xmlns:r="http://schemas.openxmlformats.org/officeDocument/2006/relationships" id="275" r:id="R8b2dd196c3a241de"/>
    <p:sldId xmlns:r="http://schemas.openxmlformats.org/officeDocument/2006/relationships" id="276" r:id="R3fa92af3eee843a2"/>
    <p:sldId xmlns:r="http://schemas.openxmlformats.org/officeDocument/2006/relationships" id="277" r:id="R09f30f43bc2949d7"/>
    <p:sldId xmlns:r="http://schemas.openxmlformats.org/officeDocument/2006/relationships" id="278" r:id="Rf657113895784bf9"/>
    <p:sldId xmlns:r="http://schemas.openxmlformats.org/officeDocument/2006/relationships" id="279" r:id="Rdfbb0796acbd4ef9"/>
    <p:sldId xmlns:r="http://schemas.openxmlformats.org/officeDocument/2006/relationships" id="280" r:id="R9a27ba184eac450a"/>
    <p:sldId xmlns:r="http://schemas.openxmlformats.org/officeDocument/2006/relationships" id="281" r:id="R9325fdea8e874748"/>
    <p:sldId xmlns:r="http://schemas.openxmlformats.org/officeDocument/2006/relationships" id="282" r:id="R3554b462ec5b48be"/>
    <p:sldId xmlns:r="http://schemas.openxmlformats.org/officeDocument/2006/relationships" id="283" r:id="R6453e4c825154207"/>
    <p:sldId xmlns:r="http://schemas.openxmlformats.org/officeDocument/2006/relationships" id="284" r:id="Rfd3c556e335f4f85"/>
    <p:sldId xmlns:r="http://schemas.openxmlformats.org/officeDocument/2006/relationships" id="285" r:id="R748d54010ea6478c"/>
    <p:sldId xmlns:r="http://schemas.openxmlformats.org/officeDocument/2006/relationships" id="286" r:id="R3b106d4e5ade4a2d"/>
    <p:sldId xmlns:r="http://schemas.openxmlformats.org/officeDocument/2006/relationships" id="287" r:id="Re749f6bbee0546f3"/>
    <p:sldId xmlns:r="http://schemas.openxmlformats.org/officeDocument/2006/relationships" id="288" r:id="R2dca7f0f82bf4ae8"/>
    <p:sldId xmlns:r="http://schemas.openxmlformats.org/officeDocument/2006/relationships" id="289" r:id="R00fb222465d0401d"/>
    <p:sldId xmlns:r="http://schemas.openxmlformats.org/officeDocument/2006/relationships" id="290" r:id="R0a8fe7aaa3de41fa"/>
    <p:sldId xmlns:r="http://schemas.openxmlformats.org/officeDocument/2006/relationships" id="291" r:id="Rc389a77404134f7d"/>
    <p:sldId xmlns:r="http://schemas.openxmlformats.org/officeDocument/2006/relationships" id="292" r:id="Rcbc70fe3417e4bb0"/>
    <p:sldId xmlns:r="http://schemas.openxmlformats.org/officeDocument/2006/relationships" id="293" r:id="R82e8203b73b94cb4"/>
    <p:sldId xmlns:r="http://schemas.openxmlformats.org/officeDocument/2006/relationships" id="294" r:id="R6dd3cff607634bdc"/>
    <p:sldId xmlns:r="http://schemas.openxmlformats.org/officeDocument/2006/relationships" id="295" r:id="R73458353df8f40d8"/>
    <p:sldId xmlns:r="http://schemas.openxmlformats.org/officeDocument/2006/relationships" id="296" r:id="Ra43aa33718524679"/>
    <p:sldId xmlns:r="http://schemas.openxmlformats.org/officeDocument/2006/relationships" id="297" r:id="R0ad48364a24c477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11240584294b77" /><Relationship Type="http://schemas.openxmlformats.org/officeDocument/2006/relationships/slideMaster" Target="/ppt/slideMasters/slideMaster1.xml" Id="R085953c906cf4395" /><Relationship Type="http://schemas.openxmlformats.org/officeDocument/2006/relationships/notesMaster" Target="/ppt/notesMasters/notesMaster1.xml" Id="R449a300c4a124693" /><Relationship Type="http://schemas.openxmlformats.org/officeDocument/2006/relationships/presProps" Target="/ppt/presProps.xml" Id="Ra2c6a7cec67d4844" /><Relationship Type="http://schemas.openxmlformats.org/officeDocument/2006/relationships/tableStyles" Target="/ppt/tableStyles.xml" Id="R243d74bafaa143e9" /><Relationship Type="http://schemas.openxmlformats.org/officeDocument/2006/relationships/slide" Target="/ppt/slides/slide1.xml" Id="R2d70a09802694dae" /><Relationship Type="http://schemas.openxmlformats.org/officeDocument/2006/relationships/slide" Target="/ppt/slides/slide2.xml" Id="R2e13458e00854634" /><Relationship Type="http://schemas.openxmlformats.org/officeDocument/2006/relationships/slide" Target="/ppt/slides/slide3.xml" Id="R604d5ad381164f03" /><Relationship Type="http://schemas.openxmlformats.org/officeDocument/2006/relationships/slide" Target="/ppt/slides/slide4.xml" Id="Rf0b2e3643ff94e3e" /><Relationship Type="http://schemas.openxmlformats.org/officeDocument/2006/relationships/slide" Target="/ppt/slides/slide5.xml" Id="R60780a667ab34737" /><Relationship Type="http://schemas.openxmlformats.org/officeDocument/2006/relationships/slide" Target="/ppt/slides/slide6.xml" Id="Rd51b8e3dfcf24594" /><Relationship Type="http://schemas.openxmlformats.org/officeDocument/2006/relationships/slide" Target="/ppt/slides/slide7.xml" Id="Raad20f48b5d54589" /><Relationship Type="http://schemas.openxmlformats.org/officeDocument/2006/relationships/slide" Target="/ppt/slides/slide8.xml" Id="R24ae3bee4da2499c" /><Relationship Type="http://schemas.openxmlformats.org/officeDocument/2006/relationships/slide" Target="/ppt/slides/slide9.xml" Id="R7df0b35d53004555" /><Relationship Type="http://schemas.openxmlformats.org/officeDocument/2006/relationships/slide" Target="/ppt/slides/slide10.xml" Id="R4499a70f2ccf4e62" /><Relationship Type="http://schemas.openxmlformats.org/officeDocument/2006/relationships/slide" Target="/ppt/slides/slide11.xml" Id="R0ec602996f644490" /><Relationship Type="http://schemas.openxmlformats.org/officeDocument/2006/relationships/slide" Target="/ppt/slides/slide12.xml" Id="R905c40ec1777445a" /><Relationship Type="http://schemas.openxmlformats.org/officeDocument/2006/relationships/slide" Target="/ppt/slides/slide13.xml" Id="R802e9896b4234707" /><Relationship Type="http://schemas.openxmlformats.org/officeDocument/2006/relationships/slide" Target="/ppt/slides/slide14.xml" Id="Rc04a402f2f3c4b7a" /><Relationship Type="http://schemas.openxmlformats.org/officeDocument/2006/relationships/slide" Target="/ppt/slides/slide15.xml" Id="R3f6370436ed843b2" /><Relationship Type="http://schemas.openxmlformats.org/officeDocument/2006/relationships/slide" Target="/ppt/slides/slide16.xml" Id="R1fd37fe4b5ec488d" /><Relationship Type="http://schemas.openxmlformats.org/officeDocument/2006/relationships/slide" Target="/ppt/slides/slide17.xml" Id="R45e2f8de78a14be9" /><Relationship Type="http://schemas.openxmlformats.org/officeDocument/2006/relationships/slide" Target="/ppt/slides/slide18.xml" Id="Ref23140503b341cb" /><Relationship Type="http://schemas.openxmlformats.org/officeDocument/2006/relationships/slide" Target="/ppt/slides/slide19.xml" Id="Re523c8d7d799448d" /><Relationship Type="http://schemas.openxmlformats.org/officeDocument/2006/relationships/slide" Target="/ppt/slides/slide20.xml" Id="R8b2dd196c3a241de" /><Relationship Type="http://schemas.openxmlformats.org/officeDocument/2006/relationships/slide" Target="/ppt/slides/slide21.xml" Id="R3fa92af3eee843a2" /><Relationship Type="http://schemas.openxmlformats.org/officeDocument/2006/relationships/slide" Target="/ppt/slides/slide22.xml" Id="R09f30f43bc2949d7" /><Relationship Type="http://schemas.openxmlformats.org/officeDocument/2006/relationships/slide" Target="/ppt/slides/slide23.xml" Id="Rf657113895784bf9" /><Relationship Type="http://schemas.openxmlformats.org/officeDocument/2006/relationships/slide" Target="/ppt/slides/slide24.xml" Id="Rdfbb0796acbd4ef9" /><Relationship Type="http://schemas.openxmlformats.org/officeDocument/2006/relationships/slide" Target="/ppt/slides/slide25.xml" Id="R9a27ba184eac450a" /><Relationship Type="http://schemas.openxmlformats.org/officeDocument/2006/relationships/slide" Target="/ppt/slides/slide26.xml" Id="R9325fdea8e874748" /><Relationship Type="http://schemas.openxmlformats.org/officeDocument/2006/relationships/slide" Target="/ppt/slides/slide27.xml" Id="R3554b462ec5b48be" /><Relationship Type="http://schemas.openxmlformats.org/officeDocument/2006/relationships/slide" Target="/ppt/slides/slide28.xml" Id="R6453e4c825154207" /><Relationship Type="http://schemas.openxmlformats.org/officeDocument/2006/relationships/slide" Target="/ppt/slides/slide29.xml" Id="Rfd3c556e335f4f85" /><Relationship Type="http://schemas.openxmlformats.org/officeDocument/2006/relationships/slide" Target="/ppt/slides/slide30.xml" Id="R748d54010ea6478c" /><Relationship Type="http://schemas.openxmlformats.org/officeDocument/2006/relationships/slide" Target="/ppt/slides/slide31.xml" Id="R3b106d4e5ade4a2d" /><Relationship Type="http://schemas.openxmlformats.org/officeDocument/2006/relationships/slide" Target="/ppt/slides/slide32.xml" Id="Re749f6bbee0546f3" /><Relationship Type="http://schemas.openxmlformats.org/officeDocument/2006/relationships/slide" Target="/ppt/slides/slide33.xml" Id="R2dca7f0f82bf4ae8" /><Relationship Type="http://schemas.openxmlformats.org/officeDocument/2006/relationships/slide" Target="/ppt/slides/slide34.xml" Id="R00fb222465d0401d" /><Relationship Type="http://schemas.openxmlformats.org/officeDocument/2006/relationships/slide" Target="/ppt/slides/slide35.xml" Id="R0a8fe7aaa3de41fa" /><Relationship Type="http://schemas.openxmlformats.org/officeDocument/2006/relationships/slide" Target="/ppt/slides/slide36.xml" Id="Rc389a77404134f7d" /><Relationship Type="http://schemas.openxmlformats.org/officeDocument/2006/relationships/slide" Target="/ppt/slides/slide37.xml" Id="Rcbc70fe3417e4bb0" /><Relationship Type="http://schemas.openxmlformats.org/officeDocument/2006/relationships/slide" Target="/ppt/slides/slide38.xml" Id="R82e8203b73b94cb4" /><Relationship Type="http://schemas.openxmlformats.org/officeDocument/2006/relationships/slide" Target="/ppt/slides/slide39.xml" Id="R6dd3cff607634bdc" /><Relationship Type="http://schemas.openxmlformats.org/officeDocument/2006/relationships/slide" Target="/ppt/slides/slide40.xml" Id="R73458353df8f40d8" /><Relationship Type="http://schemas.openxmlformats.org/officeDocument/2006/relationships/slide" Target="/ppt/slides/slide41.xml" Id="Ra43aa33718524679" /><Relationship Type="http://schemas.openxmlformats.org/officeDocument/2006/relationships/slide" Target="/ppt/slides/slide42.xml" Id="R0ad48364a24c477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aec3397e96947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cf4066121ae4c6e" /><Relationship Type="http://schemas.openxmlformats.org/officeDocument/2006/relationships/notesMaster" Target="/ppt/notesMasters/notesMaster1.xml" Id="Rb0883c24f74543a9" /></Relationships>
</file>

<file path=ppt/notesSlides/_rels/notesSlide2.xml.rels>&#65279;<?xml version="1.0" encoding="utf-8"?><Relationships xmlns="http://schemas.openxmlformats.org/package/2006/relationships"><Relationship Type="http://schemas.openxmlformats.org/officeDocument/2006/relationships/slide" Target="/ppt/slides/slide2.xml" Id="Rdd30c416331344f3" /><Relationship Type="http://schemas.openxmlformats.org/officeDocument/2006/relationships/notesMaster" Target="/ppt/notesMasters/notesMaster1.xml" Id="R981c0a6031cf46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76e696995d46dc" /><Relationship Type="http://schemas.openxmlformats.org/officeDocument/2006/relationships/notesMaster" Target="/ppt/notesMasters/notesMaster1.xml" Id="R3e2b938ac948475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8a46d51ef174f98" /><Relationship Type="http://schemas.openxmlformats.org/officeDocument/2006/relationships/notesMaster" Target="/ppt/notesMasters/notesMaster1.xml" Id="Re127c18b15294f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41cb00869cc74a1e" /><Relationship Type="http://schemas.openxmlformats.org/officeDocument/2006/relationships/notesMaster" Target="/ppt/notesMasters/notesMaster1.xml" Id="Rc49f49aa2e6b48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726a085ff243d0" /><Relationship Type="http://schemas.openxmlformats.org/officeDocument/2006/relationships/notesMaster" Target="/ppt/notesMasters/notesMaster1.xml" Id="R4a64d4fae24c4add"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2fb9362dd24fd2" /><Relationship Type="http://schemas.openxmlformats.org/officeDocument/2006/relationships/notesMaster" Target="/ppt/notesMasters/notesMaster1.xml" Id="Rfccd998c40354647"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eaad6a11fc44d0" /><Relationship Type="http://schemas.openxmlformats.org/officeDocument/2006/relationships/notesMaster" Target="/ppt/notesMasters/notesMaster1.xml" Id="Rf77071473c5e46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976c24d6484333" /><Relationship Type="http://schemas.openxmlformats.org/officeDocument/2006/relationships/notesMaster" Target="/ppt/notesMasters/notesMaster1.xml" Id="R9c274b8ff08843c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169d821a654876" /><Relationship Type="http://schemas.openxmlformats.org/officeDocument/2006/relationships/notesMaster" Target="/ppt/notesMasters/notesMaster1.xml" Id="R543975d66c324f2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40180b4f10c4558" /><Relationship Type="http://schemas.openxmlformats.org/officeDocument/2006/relationships/notesMaster" Target="/ppt/notesMasters/notesMaster1.xml" Id="R7f82b58c69ae47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fb2b0a82664207" /><Relationship Type="http://schemas.openxmlformats.org/officeDocument/2006/relationships/notesMaster" Target="/ppt/notesMasters/notesMaster1.xml" Id="R8e435474f6ed44b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a2a820030d740f5" /><Relationship Type="http://schemas.openxmlformats.org/officeDocument/2006/relationships/notesMaster" Target="/ppt/notesMasters/notesMaster1.xml" Id="Rd7fbcee373e64c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acfa4b4ce94219" /><Relationship Type="http://schemas.openxmlformats.org/officeDocument/2006/relationships/notesMaster" Target="/ppt/notesMasters/notesMaster1.xml" Id="Reb084c4c59134a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d6a96fecda54a78" /><Relationship Type="http://schemas.openxmlformats.org/officeDocument/2006/relationships/notesMaster" Target="/ppt/notesMasters/notesMaster1.xml" Id="R7a4806813a29477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2872dd3ca94903" /><Relationship Type="http://schemas.openxmlformats.org/officeDocument/2006/relationships/notesMaster" Target="/ppt/notesMasters/notesMaster1.xml" Id="R58a7e757954c4a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b2797e415e64d2a" /><Relationship Type="http://schemas.openxmlformats.org/officeDocument/2006/relationships/notesMaster" Target="/ppt/notesMasters/notesMaster1.xml" Id="R1c360eee05844ec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ce5fe026fbc478c" /><Relationship Type="http://schemas.openxmlformats.org/officeDocument/2006/relationships/notesMaster" Target="/ppt/notesMasters/notesMaster1.xml" Id="Rbbd8dc15b577491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541ddc37d884f00" /><Relationship Type="http://schemas.openxmlformats.org/officeDocument/2006/relationships/notesMaster" Target="/ppt/notesMasters/notesMaster1.xml" Id="Rc13096315f384ed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8cfdd3d531a4aab" /><Relationship Type="http://schemas.openxmlformats.org/officeDocument/2006/relationships/notesMaster" Target="/ppt/notesMasters/notesMaster1.xml" Id="R3521cfd327084f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fc504d669c24436" /><Relationship Type="http://schemas.openxmlformats.org/officeDocument/2006/relationships/notesMaster" Target="/ppt/notesMasters/notesMaster1.xml" Id="Rb0499b715dd246f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b1dd7a363be4fbb" /><Relationship Type="http://schemas.openxmlformats.org/officeDocument/2006/relationships/notesMaster" Target="/ppt/notesMasters/notesMaster1.xml" Id="Rb3ff924d313747b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fc1375a813849e9" /><Relationship Type="http://schemas.openxmlformats.org/officeDocument/2006/relationships/notesMaster" Target="/ppt/notesMasters/notesMaster1.xml" Id="R522342fc76774d3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9251c55c46e43ea" /><Relationship Type="http://schemas.openxmlformats.org/officeDocument/2006/relationships/notesMaster" Target="/ppt/notesMasters/notesMaster1.xml" Id="R1c46f181275d47d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f9aae78399f4ac6" /><Relationship Type="http://schemas.openxmlformats.org/officeDocument/2006/relationships/notesMaster" Target="/ppt/notesMasters/notesMaster1.xml" Id="Rb1adca2827b6458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f39b9dd2dde4b0d" /><Relationship Type="http://schemas.openxmlformats.org/officeDocument/2006/relationships/notesMaster" Target="/ppt/notesMasters/notesMaster1.xml" Id="R437f1ec1be7b424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c419e8b29584447" /><Relationship Type="http://schemas.openxmlformats.org/officeDocument/2006/relationships/notesMaster" Target="/ppt/notesMasters/notesMaster1.xml" Id="Rb104a4b8e30c426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ea21b3dea6e4f23" /><Relationship Type="http://schemas.openxmlformats.org/officeDocument/2006/relationships/notesMaster" Target="/ppt/notesMasters/notesMaster1.xml" Id="R8f15a3e4477d469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1978c55a85b44cc" /><Relationship Type="http://schemas.openxmlformats.org/officeDocument/2006/relationships/notesMaster" Target="/ppt/notesMasters/notesMaster1.xml" Id="R86a4e8cfd9f142d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715aa45bea8483e" /><Relationship Type="http://schemas.openxmlformats.org/officeDocument/2006/relationships/notesMaster" Target="/ppt/notesMasters/notesMaster1.xml" Id="R1f9b8e4cce4e4f7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930643213944a3a" /><Relationship Type="http://schemas.openxmlformats.org/officeDocument/2006/relationships/notesMaster" Target="/ppt/notesMasters/notesMaster1.xml" Id="R79e034bcb16f4d4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8edb7cf0d294da3" /><Relationship Type="http://schemas.openxmlformats.org/officeDocument/2006/relationships/notesMaster" Target="/ppt/notesMasters/notesMaster1.xml" Id="Re9695a66e99b4c9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c8aa7829cfb4464" /><Relationship Type="http://schemas.openxmlformats.org/officeDocument/2006/relationships/notesMaster" Target="/ppt/notesMasters/notesMaster1.xml" Id="Rb1b728c7a7b9445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cc9cb6fc8a94f80" /><Relationship Type="http://schemas.openxmlformats.org/officeDocument/2006/relationships/notesMaster" Target="/ppt/notesMasters/notesMaster1.xml" Id="R1783b11ad3824a5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e8461ed6f9140ac" /><Relationship Type="http://schemas.openxmlformats.org/officeDocument/2006/relationships/notesMaster" Target="/ppt/notesMasters/notesMaster1.xml" Id="R408363dd767a445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8c0040b3a0a4e41" /><Relationship Type="http://schemas.openxmlformats.org/officeDocument/2006/relationships/notesMaster" Target="/ppt/notesMasters/notesMaster1.xml" Id="R6a60341c154748d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e8e825966f9495e" /><Relationship Type="http://schemas.openxmlformats.org/officeDocument/2006/relationships/notesMaster" Target="/ppt/notesMasters/notesMaster1.xml" Id="Re1e3e6d61068479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b2ec25327994441" /><Relationship Type="http://schemas.openxmlformats.org/officeDocument/2006/relationships/notesMaster" Target="/ppt/notesMasters/notesMaster1.xml" Id="R10c9c80ad4c142e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ed167713cf54a1e" /><Relationship Type="http://schemas.openxmlformats.org/officeDocument/2006/relationships/notesMaster" Target="/ppt/notesMasters/notesMaster1.xml" Id="Ra5fe41532e8b46e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b95445ac6c04518" /><Relationship Type="http://schemas.openxmlformats.org/officeDocument/2006/relationships/notesMaster" Target="/ppt/notesMasters/notesMaster1.xml" Id="R9ec58135dfd74e0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74e0aa65608426e" /><Relationship Type="http://schemas.openxmlformats.org/officeDocument/2006/relationships/notesMaster" Target="/ppt/notesMasters/notesMaster1.xml" Id="R2fffdba7c8cd454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4833a9f2b96435a" /><Relationship Type="http://schemas.openxmlformats.org/officeDocument/2006/relationships/notesMaster" Target="/ppt/notesMasters/notesMaster1.xml" Id="Rebfca2e3941f4c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../Audio/HSK3-55_MODEL.mp3. Sau khi tải, giữ thư mục Audio cạnh thư mục Slides. Script: 通知单。公告。报名。截止。日期。地点。对象。名额。中文活动什么时候开始报名？。今天开始，周五下午五点截止。。活动要收费吗？。免费，但是只有二十个名额。。在哪里填写表单？。通知上的链接可以打开表单。.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周五下午五点。 / 二十个。.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通知单 (tōng zhī dān) = phiếu thông báo. Chọn đáp án bằng chuột trong trình chiếu. Chế độ đội: 20 giây trao đổi, 10 giây giải thích. Nhóm đúng và giải thích được nhận hai điểm. Script GAME: 通知单</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HSK3-55: Đọc thông báo và tổng hợp thông tin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../Audio/HSK3-56_MODEL.mp3. Sau khi tải, giữ thư mục Audio cạnh thư mục Slides. Script: 免费。收费。材料。填写。表单。注意事项。详细。主要。中文活动今天开始报名，周五下午五点截止。活动免费，共二十个名额。参加者通过通知里的链接填写表单。.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周五下午五点。 / 二十个。.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二十个。 Đối chiếu bài đọc để nêu bằng chứng. Chọn đáp án bằng chuột trong trình chiếu. Chế độ đội: 20 giây trao đổi, 10 giây giải thích. Nhóm đúng và giải thích được nhận hai điểm. Script GAME: 免费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HSK3-56: Đọc thông báo và tổng hợp thông tin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../Audio/HSK3-57_MODEL.mp3. Sau khi tải, giữ thư mục Audio cạnh thư mục Slides. Script: 关键词。联系方法。说明会。开放。关闭。变化。核对。报名成功。中文活动今天开始报名，周五下午五点截止。活动免费，共二十个名额。参加者通过通知里的链接填写表单。。什么时候截止报名？。有多少名额？.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周五下午五点。 / 二十个。.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关键词 (guān jiàn cí). Chọn đáp án bằng chuột trong trình chiếu. Chế độ đội: 20 giây trao đổi, 10 giây giải thích. Nhóm đúng và giải thích được nhận hai điểm. Script GAME: 关键词</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HSK3-57: Đọc thông báo và tổng hợp thông tin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5d0c16dba54ce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d7fd9d1c68740c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d056c36860f4c3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fd0c9ecce44480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74292251d9841f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a2016b68e2f4e1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08E9842-F6D7-4B03-BB71-89A8C3F5F57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890C16C-FC36-4EAD-BBE9-3F5C48F245B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7015D78-2372-405D-A7CC-A9B7F916166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90860FD-3205-43C2-9656-64B2EA9DFBB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05FEDDF-41B3-4D05-9117-CD5AF0AD51C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681F715-ED36-42F3-8573-3E0259A4A0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CF7D8B7-83DA-440F-9C36-09CB431BA38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28ABDC7-BB95-4856-B458-C03EA1D948C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443F639-AD51-420D-BA8E-58844DF8655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02B540B-5AE2-439E-9DB0-37CE1E42E08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d95e47f35548e5" /><Relationship Type="http://schemas.openxmlformats.org/officeDocument/2006/relationships/slideLayout" Target="/ppt/slideLayouts/slideLayout1.xml" Id="R1dc0f0ce63074442" /><Relationship Type="http://schemas.openxmlformats.org/officeDocument/2006/relationships/slideLayout" Target="/ppt/slideLayouts/slideLayout2.xml" Id="R1a452e92e2c242ec" /><Relationship Type="http://schemas.openxmlformats.org/officeDocument/2006/relationships/slideLayout" Target="/ppt/slideLayouts/slideLayout3.xml" Id="R4b09dca11cb94f89" /><Relationship Type="http://schemas.openxmlformats.org/officeDocument/2006/relationships/slideLayout" Target="/ppt/slideLayouts/slideLayout4.xml" Id="Ra9995b8dd1bc4744" /><Relationship Type="http://schemas.openxmlformats.org/officeDocument/2006/relationships/slideLayout" Target="/ppt/slideLayouts/slideLayout5.xml" Id="R4057f51d295c425d" /><Relationship Type="http://schemas.openxmlformats.org/officeDocument/2006/relationships/slideLayout" Target="/ppt/slideLayouts/slideLayout6.xml" Id="R334568b6250641a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dc0f0ce63074442"/>
    <p:sldLayoutId xmlns:r="http://schemas.openxmlformats.org/officeDocument/2006/relationships" id="2147483650" r:id="R1a452e92e2c242ec"/>
    <p:sldLayoutId xmlns:r="http://schemas.openxmlformats.org/officeDocument/2006/relationships" id="2147483651" r:id="R4b09dca11cb94f89"/>
    <p:sldLayoutId xmlns:r="http://schemas.openxmlformats.org/officeDocument/2006/relationships" id="2147483652" r:id="Ra9995b8dd1bc4744"/>
    <p:sldLayoutId xmlns:r="http://schemas.openxmlformats.org/officeDocument/2006/relationships" id="2147483653" r:id="R4057f51d295c425d"/>
    <p:sldLayoutId xmlns:r="http://schemas.openxmlformats.org/officeDocument/2006/relationships" id="2147483654" r:id="R334568b6250641a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80bedd1d7bd468b" /><Relationship Type="http://schemas.openxmlformats.org/officeDocument/2006/relationships/notesSlide" Target="/ppt/notesSlides/notesSlide1.xml" Id="Re607080b0adf49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687c27a4c584145" /><Relationship Type="http://schemas.openxmlformats.org/officeDocument/2006/relationships/notesSlide" Target="/ppt/notesSlides/notesSlide2.xml" Id="R7d0cb80980824b3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6946d6f413845dc" /><Relationship Type="http://schemas.openxmlformats.org/officeDocument/2006/relationships/notesSlide" Target="/ppt/notesSlides/notesSlide3.xml" Id="R7b42ef1eaedd42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ddbf395e1114091" /><Relationship Type="http://schemas.openxmlformats.org/officeDocument/2006/relationships/notesSlide" Target="/ppt/notesSlides/notesSlide4.xml" Id="R919fdc5335964d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78574978618475f" /><Relationship Type="http://schemas.openxmlformats.org/officeDocument/2006/relationships/notesSlide" Target="/ppt/notesSlides/notesSlide5.xml" Id="R0e44d97cc53b4457"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173c1a1964974f4a"/><Relationship Type="http://schemas.openxmlformats.org/officeDocument/2006/relationships/notesSlide" Target="/ppt/notesSlides/notesSlide6.xml" Id="Rbd16f333126b4089"/><Relationship Id="rIdInteractive3" Type="http://schemas.openxmlformats.org/officeDocument/2006/relationships/hyperlink" Target="../Audio/HSK3-55_MODEL.mp3" TargetMode="External"/><Relationship Id="rIdEmbeddedAudio4" Type="http://schemas.openxmlformats.org/officeDocument/2006/relationships/audio" Target="../media/HSK3-55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1d3386f0cd54e9f" /><Relationship Type="http://schemas.openxmlformats.org/officeDocument/2006/relationships/notesSlide" Target="/ppt/notesSlides/notesSlide7.xml" Id="R2aa59ca9029f4aeb"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7506a7c5fc7d46b8"/><Relationship Type="http://schemas.openxmlformats.org/officeDocument/2006/relationships/notesSlide" Target="/ppt/notesSlides/notesSlide8.xml" Id="R3dd17351425843c3"/><Relationship Id="rIdInteractive3" Type="http://schemas.openxmlformats.org/officeDocument/2006/relationships/hyperlink" Target="../Audio/HSK3-55_GAME.mp3" TargetMode="External"/><Relationship Id="rIdEmbeddedAudio4" Type="http://schemas.openxmlformats.org/officeDocument/2006/relationships/audio" Target="../media/HSK3-55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297cc06097944c17"/><Relationship Type="http://schemas.openxmlformats.org/officeDocument/2006/relationships/notesSlide" Target="/ppt/notesSlides/notesSlide9.xml" Id="R662f60144f614765"/><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181acf790fa34e8e"/><Relationship Type="http://schemas.openxmlformats.org/officeDocument/2006/relationships/notesSlide" Target="/ppt/notesSlides/notesSlide10.xml" Id="R8a64e70bb66f4be4"/><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ed2dd41db164062" /><Relationship Type="http://schemas.openxmlformats.org/officeDocument/2006/relationships/notesSlide" Target="/ppt/notesSlides/notesSlide11.xml" Id="Rd78cf9fef06c4024"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38209d7ee6294762"/><Relationship Type="http://schemas.openxmlformats.org/officeDocument/2006/relationships/notesSlide" Target="/ppt/notesSlides/notesSlide12.xml" Id="R3cb852d51f374c68"/><Relationship Id="rIdGif3" Type="http://schemas.openxmlformats.org/officeDocument/2006/relationships/image" Target="../media/stroke_36890.gif"/><Relationship Id="rIdGif4" Type="http://schemas.openxmlformats.org/officeDocument/2006/relationships/image" Target="../media/stroke_30693.gif"/><Relationship Id="rIdGif5" Type="http://schemas.openxmlformats.org/officeDocument/2006/relationships/image" Target="../media/stroke_21333.gif"/><Relationship Id="rIdGif6" Type="http://schemas.openxmlformats.org/officeDocument/2006/relationships/image" Target="../media/stroke_20844.gif"/><Relationship Id="rIdGif7" Type="http://schemas.openxmlformats.org/officeDocument/2006/relationships/image" Target="../media/stroke_21578.gif"/><Relationship Id="rIdGif8" Type="http://schemas.openxmlformats.org/officeDocument/2006/relationships/image" Target="../media/stroke_25253.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d989fa77f1a546ac"/><Relationship Type="http://schemas.openxmlformats.org/officeDocument/2006/relationships/notesSlide" Target="/ppt/notesSlides/notesSlide13.xml" Id="R8e0449ab143a4435"/><Relationship Id="rIdInteractive3" Type="http://schemas.openxmlformats.org/officeDocument/2006/relationships/hyperlink" Target="../Audio/HSK3-55_MODEL.mp3" TargetMode="External"/><Relationship Id="rIdEmbeddedAudio4" Type="http://schemas.openxmlformats.org/officeDocument/2006/relationships/audio" Target="../media/HSK3-55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ffd164e46ae456b" /><Relationship Type="http://schemas.openxmlformats.org/officeDocument/2006/relationships/notesSlide" Target="/ppt/notesSlides/notesSlide14.xml" Id="Rd484a24e607f496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d3c0ff4b8ac457c" /><Relationship Type="http://schemas.openxmlformats.org/officeDocument/2006/relationships/notesSlide" Target="/ppt/notesSlides/notesSlide15.xml" Id="R3ac0c3507d8841b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e96e9294ebeb4b0a" /><Relationship Type="http://schemas.openxmlformats.org/officeDocument/2006/relationships/notesSlide" Target="/ppt/notesSlides/notesSlide16.xml" Id="R7b6faaf3b29046d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2a4b92453c4485a" /><Relationship Type="http://schemas.openxmlformats.org/officeDocument/2006/relationships/notesSlide" Target="/ppt/notesSlides/notesSlide17.xml" Id="R399909bf5a944e1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cc1c1edb7054ca0" /><Relationship Type="http://schemas.openxmlformats.org/officeDocument/2006/relationships/notesSlide" Target="/ppt/notesSlides/notesSlide18.xml" Id="Rfa698823484e4da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729308e0b4424ace" /><Relationship Type="http://schemas.openxmlformats.org/officeDocument/2006/relationships/notesSlide" Target="/ppt/notesSlides/notesSlide19.xml" Id="Rd2ae93cd48ee4193"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852035b249ed4ba1"/><Relationship Type="http://schemas.openxmlformats.org/officeDocument/2006/relationships/notesSlide" Target="/ppt/notesSlides/notesSlide20.xml" Id="R85b8e8c8f9a94d26"/><Relationship Id="rIdInteractive3" Type="http://schemas.openxmlformats.org/officeDocument/2006/relationships/hyperlink" Target="../Audio/HSK3-56_MODEL.mp3" TargetMode="External"/><Relationship Id="rIdEmbeddedAudio4" Type="http://schemas.openxmlformats.org/officeDocument/2006/relationships/audio" Target="../media/HSK3-56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1bfe0daeb5de462b" /><Relationship Type="http://schemas.openxmlformats.org/officeDocument/2006/relationships/notesSlide" Target="/ppt/notesSlides/notesSlide21.xml" Id="R71162f8c74a04d3f"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a9e1659d6ac54b21"/><Relationship Type="http://schemas.openxmlformats.org/officeDocument/2006/relationships/notesSlide" Target="/ppt/notesSlides/notesSlide22.xml" Id="Ra612b14538614249"/><Relationship Id="rIdInteractive3" Type="http://schemas.openxmlformats.org/officeDocument/2006/relationships/hyperlink" Target="../Audio/HSK3-56_GAME.mp3" TargetMode="External"/><Relationship Id="rIdEmbeddedAudio4" Type="http://schemas.openxmlformats.org/officeDocument/2006/relationships/audio" Target="../media/HSK3-56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3d7bbfee43ff4be7"/><Relationship Type="http://schemas.openxmlformats.org/officeDocument/2006/relationships/notesSlide" Target="/ppt/notesSlides/notesSlide23.xml" Id="Rfde1faad701645d4"/><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70e41956763c43e2"/><Relationship Type="http://schemas.openxmlformats.org/officeDocument/2006/relationships/notesSlide" Target="/ppt/notesSlides/notesSlide24.xml" Id="R4eb9b23cabbe4edc"/><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550efe6d76a543cf" /><Relationship Type="http://schemas.openxmlformats.org/officeDocument/2006/relationships/notesSlide" Target="/ppt/notesSlides/notesSlide25.xml" Id="Rb4d59a8d8e8d4a2b"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413d633422cf4e27"/><Relationship Type="http://schemas.openxmlformats.org/officeDocument/2006/relationships/notesSlide" Target="/ppt/notesSlides/notesSlide26.xml" Id="Re1f89a960bc34eb8"/><Relationship Id="rIdGif3" Type="http://schemas.openxmlformats.org/officeDocument/2006/relationships/image" Target="../media/stroke_20813.gif"/><Relationship Id="rIdGif4" Type="http://schemas.openxmlformats.org/officeDocument/2006/relationships/image" Target="../media/stroke_36153.gif"/><Relationship Id="rIdGif5" Type="http://schemas.openxmlformats.org/officeDocument/2006/relationships/image" Target="../media/stroke_25910.gif"/><Relationship Id="rIdGif6" Type="http://schemas.openxmlformats.org/officeDocument/2006/relationships/image" Target="../media/stroke_26448.gif"/><Relationship Id="rIdGif7" Type="http://schemas.openxmlformats.org/officeDocument/2006/relationships/image" Target="../media/stroke_26009.gif"/><Relationship Id="rIdGif8" Type="http://schemas.openxmlformats.org/officeDocument/2006/relationships/image" Target="../media/stroke_22635.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0c6282766d3e45a0"/><Relationship Type="http://schemas.openxmlformats.org/officeDocument/2006/relationships/notesSlide" Target="/ppt/notesSlides/notesSlide27.xml" Id="R791161d52a184fcf"/><Relationship Id="rIdInteractive3" Type="http://schemas.openxmlformats.org/officeDocument/2006/relationships/hyperlink" Target="../Audio/HSK3-56_MODEL.mp3" TargetMode="External"/><Relationship Id="rIdEmbeddedAudio4" Type="http://schemas.openxmlformats.org/officeDocument/2006/relationships/audio" Target="../media/HSK3-56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90e18aa5f21047ec" /><Relationship Type="http://schemas.openxmlformats.org/officeDocument/2006/relationships/notesSlide" Target="/ppt/notesSlides/notesSlide28.xml" Id="R1714d78c9470422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de39211c277b4c2e" /><Relationship Type="http://schemas.openxmlformats.org/officeDocument/2006/relationships/notesSlide" Target="/ppt/notesSlides/notesSlide29.xml" Id="R2c36785ab491472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de48d99bd82944be" /><Relationship Type="http://schemas.openxmlformats.org/officeDocument/2006/relationships/notesSlide" Target="/ppt/notesSlides/notesSlide30.xml" Id="R89b5f636c3a147b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feb1d83b65d041da" /><Relationship Type="http://schemas.openxmlformats.org/officeDocument/2006/relationships/notesSlide" Target="/ppt/notesSlides/notesSlide31.xml" Id="R68872b8be6fd495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772b0aa58749459b" /><Relationship Type="http://schemas.openxmlformats.org/officeDocument/2006/relationships/notesSlide" Target="/ppt/notesSlides/notesSlide32.xml" Id="Raaf17d619e64464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99616742a974bf8" /><Relationship Type="http://schemas.openxmlformats.org/officeDocument/2006/relationships/notesSlide" Target="/ppt/notesSlides/notesSlide33.xml" Id="Rb3be9fc15d2e4754"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e3b9888d88a343e1"/><Relationship Type="http://schemas.openxmlformats.org/officeDocument/2006/relationships/notesSlide" Target="/ppt/notesSlides/notesSlide34.xml" Id="Rcd4949eaed4640cb"/><Relationship Id="rIdInteractive3" Type="http://schemas.openxmlformats.org/officeDocument/2006/relationships/hyperlink" Target="../Audio/HSK3-57_MODEL.mp3" TargetMode="External"/><Relationship Id="rIdEmbeddedAudio4" Type="http://schemas.openxmlformats.org/officeDocument/2006/relationships/audio" Target="../media/HSK3-57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0c26102a03314917" /><Relationship Type="http://schemas.openxmlformats.org/officeDocument/2006/relationships/notesSlide" Target="/ppt/notesSlides/notesSlide35.xml" Id="R30f3b32503854a83"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b2862f2f3c874f73"/><Relationship Type="http://schemas.openxmlformats.org/officeDocument/2006/relationships/notesSlide" Target="/ppt/notesSlides/notesSlide36.xml" Id="R5fb1b2d90d61438d"/><Relationship Id="rIdInteractive3" Type="http://schemas.openxmlformats.org/officeDocument/2006/relationships/hyperlink" Target="../Audio/HSK3-57_GAME.mp3" TargetMode="External"/><Relationship Id="rIdEmbeddedAudio4" Type="http://schemas.openxmlformats.org/officeDocument/2006/relationships/audio" Target="../media/HSK3-57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79b41668646140d1"/><Relationship Type="http://schemas.openxmlformats.org/officeDocument/2006/relationships/notesSlide" Target="/ppt/notesSlides/notesSlide37.xml" Id="Re1540987a8694a99"/><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eba3032684df48cb"/><Relationship Type="http://schemas.openxmlformats.org/officeDocument/2006/relationships/notesSlide" Target="/ppt/notesSlides/notesSlide38.xml" Id="Ra9474e7ccfd3496e"/><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325543eca2cd4a54" /><Relationship Type="http://schemas.openxmlformats.org/officeDocument/2006/relationships/notesSlide" Target="/ppt/notesSlides/notesSlide39.xml" Id="R86eaa0037eb14c4d"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204b7ec47d0d40a8"/><Relationship Type="http://schemas.openxmlformats.org/officeDocument/2006/relationships/notesSlide" Target="/ppt/notesSlides/notesSlide40.xml" Id="Rf2fd6a4740724bd1"/><Relationship Id="rIdGif3" Type="http://schemas.openxmlformats.org/officeDocument/2006/relationships/image" Target="../media/stroke_20851.gif"/><Relationship Id="rIdGif4" Type="http://schemas.openxmlformats.org/officeDocument/2006/relationships/image" Target="../media/stroke_38190.gif"/><Relationship Id="rIdGif5" Type="http://schemas.openxmlformats.org/officeDocument/2006/relationships/image" Target="../media/stroke_35789.gif"/><Relationship Id="rIdGif6" Type="http://schemas.openxmlformats.org/officeDocument/2006/relationships/image" Target="../media/stroke_32852.gif"/><Relationship Id="rIdGif7" Type="http://schemas.openxmlformats.org/officeDocument/2006/relationships/image" Target="../media/stroke_31995.gif"/><Relationship Id="rIdGif8" Type="http://schemas.openxmlformats.org/officeDocument/2006/relationships/image" Target="../media/stroke_2604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c8a21e4d17a54c43"/><Relationship Type="http://schemas.openxmlformats.org/officeDocument/2006/relationships/notesSlide" Target="/ppt/notesSlides/notesSlide41.xml" Id="Rec373356497f49ad"/><Relationship Id="rIdInteractive3" Type="http://schemas.openxmlformats.org/officeDocument/2006/relationships/hyperlink" Target="../Audio/HSK3-57_MODEL.mp3" TargetMode="External"/><Relationship Id="rIdEmbeddedAudio4" Type="http://schemas.openxmlformats.org/officeDocument/2006/relationships/audio" Target="../media/HSK3-57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3ebd2afd06cb4cdb" /><Relationship Type="http://schemas.openxmlformats.org/officeDocument/2006/relationships/notesSlide" Target="/ppt/notesSlides/notesSlide42.xml" Id="R20507be6061742f4"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6323078-6D7B-4799-86D6-576C6CCB43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C943CA0B-F940-4279-A850-499ECBDFF5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Đọc thông báo và tổng hợp thông tin</a:t>
            </a:r>
          </a:p>
        </p:txBody>
      </p:sp>
      <p:sp>
        <p:nvSpPr>
          <p:cNvPr id="3" name="page">
            <a:extLst xmlns:a="http://schemas.openxmlformats.org/drawingml/2006/main">
              <a:ext uri="{FF2B5EF4-FFF2-40B4-BE49-F238E27FC236}">
                <a16:creationId xmlns:a16="http://schemas.microsoft.com/office/drawing/2014/main" id="{B4542E3B-3646-47C5-BF93-F7F115B187F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A554401-087A-46C9-A017-C7CED51A90BE}"/>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đọc thông báo và tổng hợp thông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tin; nghe lấy thông tin chính.</a:t>
            </a:r>
          </a:p>
        </p:txBody>
      </p:sp>
      <p:sp>
        <p:nvSpPr>
          <p:cNvPr id="5" name="duration">
            <a:extLst xmlns:a="http://schemas.openxmlformats.org/drawingml/2006/main">
              <a:ext uri="{FF2B5EF4-FFF2-40B4-BE49-F238E27FC236}">
                <a16:creationId xmlns:a16="http://schemas.microsoft.com/office/drawing/2014/main" id="{028D6061-AF7D-4EDE-9B96-E7B23CA200D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058183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1AB7B88-4BF2-4CEF-ABE1-588AF17F908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46C2CB68-1BBE-4AC7-A4AA-F80D6C6B2F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5B968D0-040D-4ED5-8015-832E2FCF3D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2ABE912-5CF9-4F23-B871-873720D9B6CA}"/>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礼物的意义     不同的     相同的</a:t>
            </a:r>
          </a:p>
        </p:txBody>
      </p:sp>
      <p:sp>
        <p:nvSpPr>
          <p:cNvPr id="5" name="retrieval">
            <a:extLst xmlns:a="http://schemas.openxmlformats.org/drawingml/2006/main">
              <a:ext uri="{FF2B5EF4-FFF2-40B4-BE49-F238E27FC236}">
                <a16:creationId xmlns:a16="http://schemas.microsoft.com/office/drawing/2014/main" id="{A7DCBCE5-1975-4F80-9E64-945A06E93DD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2312327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4C80A77E-228B-4FC8-981E-31319B121BC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8392AE6E-79DC-45E9-964E-33AE12B283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7EEDC22-E6D3-493D-B167-C9C7F73716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D5DF467-4CBD-48E2-994F-2F52DCD2BD4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通知单</a:t>
            </a:r>
          </a:p>
        </p:txBody>
      </p:sp>
      <p:sp>
        <p:nvSpPr>
          <p:cNvPr id="5" name="py0">
            <a:extLst xmlns:a="http://schemas.openxmlformats.org/drawingml/2006/main">
              <a:ext uri="{FF2B5EF4-FFF2-40B4-BE49-F238E27FC236}">
                <a16:creationId xmlns:a16="http://schemas.microsoft.com/office/drawing/2014/main" id="{64E8DDF3-8B27-4F67-AFFB-C0B6AC39D2A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tōng zhī dān</a:t>
            </a:r>
          </a:p>
        </p:txBody>
      </p:sp>
      <p:sp>
        <p:nvSpPr>
          <p:cNvPr id="6" name="vi0">
            <a:extLst xmlns:a="http://schemas.openxmlformats.org/drawingml/2006/main">
              <a:ext uri="{FF2B5EF4-FFF2-40B4-BE49-F238E27FC236}">
                <a16:creationId xmlns:a16="http://schemas.microsoft.com/office/drawing/2014/main" id="{04490399-ACCA-4164-99CC-9A2C58DF4D2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phiếu thông báo</a:t>
            </a:r>
          </a:p>
        </p:txBody>
      </p:sp>
      <p:sp>
        <p:nvSpPr>
          <p:cNvPr id="7" name="zh1">
            <a:extLst xmlns:a="http://schemas.openxmlformats.org/drawingml/2006/main">
              <a:ext uri="{FF2B5EF4-FFF2-40B4-BE49-F238E27FC236}">
                <a16:creationId xmlns:a16="http://schemas.microsoft.com/office/drawing/2014/main" id="{111533EE-7B49-473D-8EAD-E28AF907055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公告</a:t>
            </a:r>
          </a:p>
        </p:txBody>
      </p:sp>
      <p:sp>
        <p:nvSpPr>
          <p:cNvPr id="8" name="py1">
            <a:extLst xmlns:a="http://schemas.openxmlformats.org/drawingml/2006/main">
              <a:ext uri="{FF2B5EF4-FFF2-40B4-BE49-F238E27FC236}">
                <a16:creationId xmlns:a16="http://schemas.microsoft.com/office/drawing/2014/main" id="{FC3861CC-70AE-4550-8815-05C9B849F27A}"/>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gōng gào</a:t>
            </a:r>
          </a:p>
        </p:txBody>
      </p:sp>
      <p:sp>
        <p:nvSpPr>
          <p:cNvPr id="9" name="vi1">
            <a:extLst xmlns:a="http://schemas.openxmlformats.org/drawingml/2006/main">
              <a:ext uri="{FF2B5EF4-FFF2-40B4-BE49-F238E27FC236}">
                <a16:creationId xmlns:a16="http://schemas.microsoft.com/office/drawing/2014/main" id="{A7DCFAE3-C292-4CB4-972D-C5B29F480673}"/>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thông báo công cộng</a:t>
            </a:r>
          </a:p>
        </p:txBody>
      </p:sp>
      <p:sp>
        <p:nvSpPr>
          <p:cNvPr id="10" name="zh2">
            <a:extLst xmlns:a="http://schemas.openxmlformats.org/drawingml/2006/main">
              <a:ext uri="{FF2B5EF4-FFF2-40B4-BE49-F238E27FC236}">
                <a16:creationId xmlns:a16="http://schemas.microsoft.com/office/drawing/2014/main" id="{38E82772-8963-43AE-B680-924340302FC0}"/>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报名</a:t>
            </a:r>
          </a:p>
        </p:txBody>
      </p:sp>
      <p:sp>
        <p:nvSpPr>
          <p:cNvPr id="11" name="py2">
            <a:extLst xmlns:a="http://schemas.openxmlformats.org/drawingml/2006/main">
              <a:ext uri="{FF2B5EF4-FFF2-40B4-BE49-F238E27FC236}">
                <a16:creationId xmlns:a16="http://schemas.microsoft.com/office/drawing/2014/main" id="{B10005E4-3440-428E-9D75-52C431FD170F}"/>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bào míng</a:t>
            </a:r>
          </a:p>
        </p:txBody>
      </p:sp>
      <p:sp>
        <p:nvSpPr>
          <p:cNvPr id="12" name="vi2">
            <a:extLst xmlns:a="http://schemas.openxmlformats.org/drawingml/2006/main">
              <a:ext uri="{FF2B5EF4-FFF2-40B4-BE49-F238E27FC236}">
                <a16:creationId xmlns:a16="http://schemas.microsoft.com/office/drawing/2014/main" id="{751FC2E8-8DA6-4318-911E-79100FED2CE1}"/>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đăng ký</a:t>
            </a:r>
          </a:p>
        </p:txBody>
      </p:sp>
      <p:sp>
        <p:nvSpPr>
          <p:cNvPr id="13" name="zh3">
            <a:extLst xmlns:a="http://schemas.openxmlformats.org/drawingml/2006/main">
              <a:ext uri="{FF2B5EF4-FFF2-40B4-BE49-F238E27FC236}">
                <a16:creationId xmlns:a16="http://schemas.microsoft.com/office/drawing/2014/main" id="{816903F1-E55A-4AEB-A1D4-AD6806F8F565}"/>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截止</a:t>
            </a:r>
          </a:p>
        </p:txBody>
      </p:sp>
      <p:sp>
        <p:nvSpPr>
          <p:cNvPr id="14" name="py3">
            <a:extLst xmlns:a="http://schemas.openxmlformats.org/drawingml/2006/main">
              <a:ext uri="{FF2B5EF4-FFF2-40B4-BE49-F238E27FC236}">
                <a16:creationId xmlns:a16="http://schemas.microsoft.com/office/drawing/2014/main" id="{01CF46AE-F005-4964-A60D-8774E453FB76}"/>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 zhǐ</a:t>
            </a:r>
          </a:p>
        </p:txBody>
      </p:sp>
      <p:sp>
        <p:nvSpPr>
          <p:cNvPr id="15" name="vi3">
            <a:extLst xmlns:a="http://schemas.openxmlformats.org/drawingml/2006/main">
              <a:ext uri="{FF2B5EF4-FFF2-40B4-BE49-F238E27FC236}">
                <a16:creationId xmlns:a16="http://schemas.microsoft.com/office/drawing/2014/main" id="{06511A3A-D9CA-4FDE-B399-6E2CD72DD539}"/>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hạn cuối</a:t>
            </a:r>
          </a:p>
        </p:txBody>
      </p:sp>
      <p:sp>
        <p:nvSpPr>
          <p:cNvPr id="16" name="zh4">
            <a:extLst xmlns:a="http://schemas.openxmlformats.org/drawingml/2006/main">
              <a:ext uri="{FF2B5EF4-FFF2-40B4-BE49-F238E27FC236}">
                <a16:creationId xmlns:a16="http://schemas.microsoft.com/office/drawing/2014/main" id="{AA791755-91E6-4446-94FE-96ACB6FA2855}"/>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日期</a:t>
            </a:r>
          </a:p>
        </p:txBody>
      </p:sp>
      <p:sp>
        <p:nvSpPr>
          <p:cNvPr id="17" name="py4">
            <a:extLst xmlns:a="http://schemas.openxmlformats.org/drawingml/2006/main">
              <a:ext uri="{FF2B5EF4-FFF2-40B4-BE49-F238E27FC236}">
                <a16:creationId xmlns:a16="http://schemas.microsoft.com/office/drawing/2014/main" id="{53D4820D-437B-49F8-A4B6-5865C9D73CEA}"/>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rì qī</a:t>
            </a:r>
          </a:p>
        </p:txBody>
      </p:sp>
      <p:sp>
        <p:nvSpPr>
          <p:cNvPr id="18" name="vi4">
            <a:extLst xmlns:a="http://schemas.openxmlformats.org/drawingml/2006/main">
              <a:ext uri="{FF2B5EF4-FFF2-40B4-BE49-F238E27FC236}">
                <a16:creationId xmlns:a16="http://schemas.microsoft.com/office/drawing/2014/main" id="{25648014-8689-4B08-8151-8B1B0ADB3308}"/>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ngày tháng</a:t>
            </a:r>
          </a:p>
        </p:txBody>
      </p:sp>
      <p:sp>
        <p:nvSpPr>
          <p:cNvPr id="19" name="zh5">
            <a:extLst xmlns:a="http://schemas.openxmlformats.org/drawingml/2006/main">
              <a:ext uri="{FF2B5EF4-FFF2-40B4-BE49-F238E27FC236}">
                <a16:creationId xmlns:a16="http://schemas.microsoft.com/office/drawing/2014/main" id="{7C6F0C59-417A-4FF4-8D3C-D59D6DBA5A3D}"/>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地点</a:t>
            </a:r>
          </a:p>
        </p:txBody>
      </p:sp>
      <p:sp>
        <p:nvSpPr>
          <p:cNvPr id="20" name="py5">
            <a:extLst xmlns:a="http://schemas.openxmlformats.org/drawingml/2006/main">
              <a:ext uri="{FF2B5EF4-FFF2-40B4-BE49-F238E27FC236}">
                <a16:creationId xmlns:a16="http://schemas.microsoft.com/office/drawing/2014/main" id="{0A62AF84-D999-4C01-ACA5-45F1D35B0C1E}"/>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dìdiǎn</a:t>
            </a:r>
          </a:p>
        </p:txBody>
      </p:sp>
      <p:sp>
        <p:nvSpPr>
          <p:cNvPr id="21" name="vi5">
            <a:extLst xmlns:a="http://schemas.openxmlformats.org/drawingml/2006/main">
              <a:ext uri="{FF2B5EF4-FFF2-40B4-BE49-F238E27FC236}">
                <a16:creationId xmlns:a16="http://schemas.microsoft.com/office/drawing/2014/main" id="{890EC687-40B2-4AE9-B7A2-844A2EE8E61A}"/>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địa điểm</a:t>
            </a:r>
          </a:p>
        </p:txBody>
      </p:sp>
      <p:sp>
        <p:nvSpPr>
          <p:cNvPr id="22" name="zh6">
            <a:extLst xmlns:a="http://schemas.openxmlformats.org/drawingml/2006/main">
              <a:ext uri="{FF2B5EF4-FFF2-40B4-BE49-F238E27FC236}">
                <a16:creationId xmlns:a16="http://schemas.microsoft.com/office/drawing/2014/main" id="{F4B89BB9-FBA9-4FE7-8F5D-4A6E85CE5D44}"/>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对象</a:t>
            </a:r>
          </a:p>
        </p:txBody>
      </p:sp>
      <p:sp>
        <p:nvSpPr>
          <p:cNvPr id="23" name="py6">
            <a:extLst xmlns:a="http://schemas.openxmlformats.org/drawingml/2006/main">
              <a:ext uri="{FF2B5EF4-FFF2-40B4-BE49-F238E27FC236}">
                <a16:creationId xmlns:a16="http://schemas.microsoft.com/office/drawing/2014/main" id="{8D168B97-A188-46B5-BBEE-8864437B02DE}"/>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duì xiàng</a:t>
            </a:r>
          </a:p>
        </p:txBody>
      </p:sp>
      <p:sp>
        <p:nvSpPr>
          <p:cNvPr id="24" name="vi6">
            <a:extLst xmlns:a="http://schemas.openxmlformats.org/drawingml/2006/main">
              <a:ext uri="{FF2B5EF4-FFF2-40B4-BE49-F238E27FC236}">
                <a16:creationId xmlns:a16="http://schemas.microsoft.com/office/drawing/2014/main" id="{9C2FCBB7-A16F-4ED7-970F-E0B26F1190D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đối tượng</a:t>
            </a:r>
          </a:p>
        </p:txBody>
      </p:sp>
      <p:sp>
        <p:nvSpPr>
          <p:cNvPr id="25" name="zh7">
            <a:extLst xmlns:a="http://schemas.openxmlformats.org/drawingml/2006/main">
              <a:ext uri="{FF2B5EF4-FFF2-40B4-BE49-F238E27FC236}">
                <a16:creationId xmlns:a16="http://schemas.microsoft.com/office/drawing/2014/main" id="{055A11DE-B9E7-4620-BD8D-A942B979EA7F}"/>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名额</a:t>
            </a:r>
          </a:p>
        </p:txBody>
      </p:sp>
      <p:sp>
        <p:nvSpPr>
          <p:cNvPr id="26" name="py7">
            <a:extLst xmlns:a="http://schemas.openxmlformats.org/drawingml/2006/main">
              <a:ext uri="{FF2B5EF4-FFF2-40B4-BE49-F238E27FC236}">
                <a16:creationId xmlns:a16="http://schemas.microsoft.com/office/drawing/2014/main" id="{D60C925F-CDB5-4D93-97DD-D7A4E2EB3551}"/>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míng é</a:t>
            </a:r>
          </a:p>
        </p:txBody>
      </p:sp>
      <p:sp>
        <p:nvSpPr>
          <p:cNvPr id="27" name="vi7">
            <a:extLst xmlns:a="http://schemas.openxmlformats.org/drawingml/2006/main">
              <a:ext uri="{FF2B5EF4-FFF2-40B4-BE49-F238E27FC236}">
                <a16:creationId xmlns:a16="http://schemas.microsoft.com/office/drawing/2014/main" id="{33D1DDF4-888E-44D4-9CCE-31BF377152F7}"/>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chỉ tiêu</a:t>
            </a:r>
          </a:p>
        </p:txBody>
      </p:sp>
    </p:spTree>
    <p:extLst>
      <p:ext uri="{BB962C8B-B14F-4D97-AF65-F5344CB8AC3E}">
        <p14:creationId xmlns:p14="http://schemas.microsoft.com/office/powerpoint/2010/main" val="1399651341"/>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D869FE05-4F89-4640-BD3F-0A5955921B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B0D10136-54FC-4A37-A626-F8299F6106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FDE01D3F-B3E7-41EB-95F8-8F7303BAAC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B7436E1-487B-4765-8ED7-47CA860BCBE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当然</a:t>
            </a:r>
          </a:p>
        </p:txBody>
      </p:sp>
      <p:sp>
        <p:nvSpPr>
          <p:cNvPr id="5" name="py0">
            <a:extLst xmlns:a="http://schemas.openxmlformats.org/drawingml/2006/main">
              <a:ext uri="{FF2B5EF4-FFF2-40B4-BE49-F238E27FC236}">
                <a16:creationId xmlns:a16="http://schemas.microsoft.com/office/drawing/2014/main" id="{A40EEE10-E5E5-40E2-AF24-D80A20B2BA3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dāngrán</a:t>
            </a:r>
          </a:p>
        </p:txBody>
      </p:sp>
      <p:sp>
        <p:nvSpPr>
          <p:cNvPr id="6" name="vi0">
            <a:extLst xmlns:a="http://schemas.openxmlformats.org/drawingml/2006/main">
              <a:ext uri="{FF2B5EF4-FFF2-40B4-BE49-F238E27FC236}">
                <a16:creationId xmlns:a16="http://schemas.microsoft.com/office/drawing/2014/main" id="{E4D331E9-C536-415A-AEC7-89EF4F8E44A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đương nhiên</a:t>
            </a:r>
          </a:p>
        </p:txBody>
      </p:sp>
      <p:sp>
        <p:nvSpPr>
          <p:cNvPr id="7" name="zh1">
            <a:extLst xmlns:a="http://schemas.openxmlformats.org/drawingml/2006/main">
              <a:ext uri="{FF2B5EF4-FFF2-40B4-BE49-F238E27FC236}">
                <a16:creationId xmlns:a16="http://schemas.microsoft.com/office/drawing/2014/main" id="{E2468A71-667B-4BC0-A901-07E0DD0B526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欢迎</a:t>
            </a:r>
          </a:p>
        </p:txBody>
      </p:sp>
      <p:sp>
        <p:nvSpPr>
          <p:cNvPr id="8" name="py1">
            <a:extLst xmlns:a="http://schemas.openxmlformats.org/drawingml/2006/main">
              <a:ext uri="{FF2B5EF4-FFF2-40B4-BE49-F238E27FC236}">
                <a16:creationId xmlns:a16="http://schemas.microsoft.com/office/drawing/2014/main" id="{05C7C2DC-C2B2-47A0-A5C3-D3A3990EDC7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huānyíng</a:t>
            </a:r>
          </a:p>
        </p:txBody>
      </p:sp>
      <p:sp>
        <p:nvSpPr>
          <p:cNvPr id="9" name="vi1">
            <a:extLst xmlns:a="http://schemas.openxmlformats.org/drawingml/2006/main">
              <a:ext uri="{FF2B5EF4-FFF2-40B4-BE49-F238E27FC236}">
                <a16:creationId xmlns:a16="http://schemas.microsoft.com/office/drawing/2014/main" id="{C240B006-CF72-4D82-AFD1-9742220CAA4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hoan nghênh</a:t>
            </a:r>
          </a:p>
        </p:txBody>
      </p:sp>
      <p:sp>
        <p:nvSpPr>
          <p:cNvPr id="10" name="zh2">
            <a:extLst xmlns:a="http://schemas.openxmlformats.org/drawingml/2006/main">
              <a:ext uri="{FF2B5EF4-FFF2-40B4-BE49-F238E27FC236}">
                <a16:creationId xmlns:a16="http://schemas.microsoft.com/office/drawing/2014/main" id="{03DCE7BA-5ED7-42B1-820E-3CC7A712D73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马路</a:t>
            </a:r>
          </a:p>
        </p:txBody>
      </p:sp>
      <p:sp>
        <p:nvSpPr>
          <p:cNvPr id="11" name="py2">
            <a:extLst xmlns:a="http://schemas.openxmlformats.org/drawingml/2006/main">
              <a:ext uri="{FF2B5EF4-FFF2-40B4-BE49-F238E27FC236}">
                <a16:creationId xmlns:a16="http://schemas.microsoft.com/office/drawing/2014/main" id="{8DBA95AF-A2F2-4319-B9CF-50C9F2D482F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mǎlù</a:t>
            </a:r>
          </a:p>
        </p:txBody>
      </p:sp>
      <p:sp>
        <p:nvSpPr>
          <p:cNvPr id="12" name="vi2">
            <a:extLst xmlns:a="http://schemas.openxmlformats.org/drawingml/2006/main">
              <a:ext uri="{FF2B5EF4-FFF2-40B4-BE49-F238E27FC236}">
                <a16:creationId xmlns:a16="http://schemas.microsoft.com/office/drawing/2014/main" id="{AB5B8C9C-80E4-471B-B4B6-68F264036D3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đường phố</a:t>
            </a:r>
          </a:p>
        </p:txBody>
      </p:sp>
      <p:sp>
        <p:nvSpPr>
          <p:cNvPr id="13" name="zh3">
            <a:extLst xmlns:a="http://schemas.openxmlformats.org/drawingml/2006/main">
              <a:ext uri="{FF2B5EF4-FFF2-40B4-BE49-F238E27FC236}">
                <a16:creationId xmlns:a16="http://schemas.microsoft.com/office/drawing/2014/main" id="{2B9A613D-6A7A-4BCE-A4EC-6D400C17A629}"/>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刷</a:t>
            </a:r>
          </a:p>
        </p:txBody>
      </p:sp>
      <p:sp>
        <p:nvSpPr>
          <p:cNvPr id="14" name="py3">
            <a:extLst xmlns:a="http://schemas.openxmlformats.org/drawingml/2006/main">
              <a:ext uri="{FF2B5EF4-FFF2-40B4-BE49-F238E27FC236}">
                <a16:creationId xmlns:a16="http://schemas.microsoft.com/office/drawing/2014/main" id="{EEBA2726-B5CD-4B32-9FFF-327CC8EF2FA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shuā</a:t>
            </a:r>
          </a:p>
        </p:txBody>
      </p:sp>
      <p:sp>
        <p:nvSpPr>
          <p:cNvPr id="15" name="vi3">
            <a:extLst xmlns:a="http://schemas.openxmlformats.org/drawingml/2006/main">
              <a:ext uri="{FF2B5EF4-FFF2-40B4-BE49-F238E27FC236}">
                <a16:creationId xmlns:a16="http://schemas.microsoft.com/office/drawing/2014/main" id="{1127791A-5100-4A7D-BA55-1DB6B1E6D27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chải quét</a:t>
            </a:r>
          </a:p>
        </p:txBody>
      </p:sp>
      <p:sp>
        <p:nvSpPr>
          <p:cNvPr id="16" name="zh4">
            <a:extLst xmlns:a="http://schemas.openxmlformats.org/drawingml/2006/main">
              <a:ext uri="{FF2B5EF4-FFF2-40B4-BE49-F238E27FC236}">
                <a16:creationId xmlns:a16="http://schemas.microsoft.com/office/drawing/2014/main" id="{7E502FF7-88BE-45D1-9826-E17D255F040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以下</a:t>
            </a:r>
          </a:p>
        </p:txBody>
      </p:sp>
      <p:sp>
        <p:nvSpPr>
          <p:cNvPr id="17" name="py4">
            <a:extLst xmlns:a="http://schemas.openxmlformats.org/drawingml/2006/main">
              <a:ext uri="{FF2B5EF4-FFF2-40B4-BE49-F238E27FC236}">
                <a16:creationId xmlns:a16="http://schemas.microsoft.com/office/drawing/2014/main" id="{FBEF8F88-03FA-4033-8955-9ECDAD240AC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yǐxià</a:t>
            </a:r>
          </a:p>
        </p:txBody>
      </p:sp>
      <p:sp>
        <p:nvSpPr>
          <p:cNvPr id="18" name="vi4">
            <a:extLst xmlns:a="http://schemas.openxmlformats.org/drawingml/2006/main">
              <a:ext uri="{FF2B5EF4-FFF2-40B4-BE49-F238E27FC236}">
                <a16:creationId xmlns:a16="http://schemas.microsoft.com/office/drawing/2014/main" id="{92CA5803-6AA3-4B6A-A3CC-79E232608AB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dưới trở xuống</a:t>
            </a:r>
          </a:p>
        </p:txBody>
      </p:sp>
    </p:spTree>
    <p:extLst>
      <p:ext uri="{BB962C8B-B14F-4D97-AF65-F5344CB8AC3E}">
        <p14:creationId xmlns:p14="http://schemas.microsoft.com/office/powerpoint/2010/main" val="36534685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08B2449-17BB-4045-9710-8553318BC5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FCB9836B-CD49-4081-8D60-72E8DF51B15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C8612BC6-652E-4B0A-A0F8-3566E8E3B97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856CA53-34DC-4A9E-A95A-82E2809C39E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请于……前……</a:t>
            </a:r>
          </a:p>
        </p:txBody>
      </p:sp>
      <p:sp>
        <p:nvSpPr>
          <p:cNvPr id="5" name="rule">
            <a:extLst xmlns:a="http://schemas.openxmlformats.org/drawingml/2006/main">
              <a:ext uri="{FF2B5EF4-FFF2-40B4-BE49-F238E27FC236}">
                <a16:creationId xmlns:a16="http://schemas.microsoft.com/office/drawing/2014/main" id="{762B0D88-5855-4891-9205-521CD1BB929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请于周五前报名。 Vui lòng đăng ký trước thứ sáu.</a:t>
            </a:r>
          </a:p>
        </p:txBody>
      </p:sp>
    </p:spTree>
    <p:extLst>
      <p:ext uri="{BB962C8B-B14F-4D97-AF65-F5344CB8AC3E}">
        <p14:creationId xmlns:p14="http://schemas.microsoft.com/office/powerpoint/2010/main" val="1841637206"/>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866FFEB-2A0C-4ACC-98E2-921FFEC285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E065D813-539E-49C0-B485-2A0DE3B592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FBABCA44-C337-4AFA-AA94-A1AA1AF695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6B751F5-0CA8-4854-BFB4-50ED08A79365}"/>
              </a:ext>
            </a:extLst>
            <ns0:hlinkClick xmlns:ns0="http://schemas.openxmlformats.org/drawingml/2006/main" xmlns:ns1="http://schemas.openxmlformats.org/officeDocument/2006/relationships" ns1:id="rIdInteractive3">
              <ns0:snd ns1:embed="rIdEmbeddedAudio4" name="HSK3-5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5116E1B-8869-4839-B42A-532910605EF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7E61900F-61EC-41F7-A95C-623587E9AB2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83361565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D73A874-71A3-4C88-A2C2-BE99A4D608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3D7C7853-9BCC-4A22-A155-F31381B0F5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3FFC090-27CC-4C62-98A7-110AA5746E5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CD9A2AF-FDE1-4E01-9CAD-8F16EBF4DF97}"/>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中文活动今天开始报名，周五下午五点截止。活动免费，共二十个名额。参加者通过</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通知里的链接填写表单。</a:t>
            </a:r>
          </a:p>
        </p:txBody>
      </p:sp>
      <p:sp>
        <p:nvSpPr>
          <p:cNvPr id="5" name="q0">
            <a:extLst xmlns:a="http://schemas.openxmlformats.org/drawingml/2006/main">
              <a:ext uri="{FF2B5EF4-FFF2-40B4-BE49-F238E27FC236}">
                <a16:creationId xmlns:a16="http://schemas.microsoft.com/office/drawing/2014/main" id="{1A2A5778-1C85-4F15-B156-A9E3E821A17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什么时候截止报名？</a:t>
            </a:r>
          </a:p>
        </p:txBody>
      </p:sp>
      <p:sp>
        <p:nvSpPr>
          <p:cNvPr id="6" name="q1">
            <a:extLst xmlns:a="http://schemas.openxmlformats.org/drawingml/2006/main">
              <a:ext uri="{FF2B5EF4-FFF2-40B4-BE49-F238E27FC236}">
                <a16:creationId xmlns:a16="http://schemas.microsoft.com/office/drawing/2014/main" id="{A5AF16CD-D421-4704-8489-22A33F2DB7B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有多少名额？</a:t>
            </a:r>
          </a:p>
        </p:txBody>
      </p:sp>
    </p:spTree>
    <p:extLst>
      <p:ext uri="{BB962C8B-B14F-4D97-AF65-F5344CB8AC3E}">
        <p14:creationId xmlns:p14="http://schemas.microsoft.com/office/powerpoint/2010/main" val="684348496"/>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97394E5-871A-4F7F-8217-FA66306B67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7DB4039A-A12F-49CA-9B7A-283AA11CC7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FBAAEA4-A549-4CD6-8DC9-6A40FB71F8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B1B6AFB-4BDC-4F96-9722-DA83D4AA460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“phiếu thông báo”?</a:t>
            </a:r>
          </a:p>
        </p:txBody>
      </p:sp>
      <p:sp>
        <p:nvSpPr>
          <p:cNvPr id="5" name="audio_game">
            <a:extLst xmlns:a="http://schemas.openxmlformats.org/drawingml/2006/main">
              <a:ext uri="{FF2B5EF4-FFF2-40B4-BE49-F238E27FC236}">
                <a16:creationId xmlns:a16="http://schemas.microsoft.com/office/drawing/2014/main" id="{A22A44C0-5A19-4243-BF6F-01D404914328}"/>
              </a:ext>
            </a:extLst>
            <ns0:hlinkClick xmlns:ns0="http://schemas.openxmlformats.org/drawingml/2006/main" xmlns:ns1="http://schemas.openxmlformats.org/officeDocument/2006/relationships" ns1:id="rIdInteractive3">
              <ns0:snd ns1:embed="rIdEmbeddedAudio4" name="HSK3-5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13DBABD3-7928-40BD-9F5E-CD7B3A47C70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通知单</a:t>
            </a:r>
          </a:p>
        </p:txBody>
      </p:sp>
      <p:sp>
        <p:nvSpPr>
          <p:cNvPr id="7" name="choice_1">
            <a:extLst xmlns:a="http://schemas.openxmlformats.org/drawingml/2006/main">
              <a:ext uri="{FF2B5EF4-FFF2-40B4-BE49-F238E27FC236}">
                <a16:creationId xmlns:a16="http://schemas.microsoft.com/office/drawing/2014/main" id="{57E11501-C0BC-423B-B895-654A4C77E46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公告</a:t>
            </a:r>
          </a:p>
        </p:txBody>
      </p:sp>
      <p:sp>
        <p:nvSpPr>
          <p:cNvPr id="8" name="choice_2">
            <a:extLst xmlns:a="http://schemas.openxmlformats.org/drawingml/2006/main">
              <a:ext uri="{FF2B5EF4-FFF2-40B4-BE49-F238E27FC236}">
                <a16:creationId xmlns:a16="http://schemas.microsoft.com/office/drawing/2014/main" id="{834AB5FE-3D53-465F-94B1-7F40208B04D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报名</a:t>
            </a:r>
          </a:p>
        </p:txBody>
      </p:sp>
    </p:spTree>
    <p:extLst>
      <p:ext uri="{BB962C8B-B14F-4D97-AF65-F5344CB8AC3E}">
        <p14:creationId xmlns:p14="http://schemas.microsoft.com/office/powerpoint/2010/main" val="1334950163"/>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FB2D3A0-80CD-45CC-82BA-D5AB78AAADD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A3958190-87FC-40DA-8D60-0A825CE66A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FA19EC8-58BE-4809-90FA-19D58FA2BB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1E090AF-A513-470E-93F8-89F3509DE71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通知单 (tōng zhī dān) = phiếu thông báo.</a:t>
            </a:r>
          </a:p>
        </p:txBody>
      </p:sp>
      <p:sp>
        <p:nvSpPr>
          <p:cNvPr id="5" name="stretch">
            <a:extLst xmlns:a="http://schemas.openxmlformats.org/drawingml/2006/main">
              <a:ext uri="{FF2B5EF4-FFF2-40B4-BE49-F238E27FC236}">
                <a16:creationId xmlns:a16="http://schemas.microsoft.com/office/drawing/2014/main" id="{D4B317D4-A9A7-4C4F-882F-FE4AE3F0BC9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8B7C62CE-0453-45B6-BC93-246FCAA093C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91276196"/>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6720FDB-B5EA-4C52-9581-2B2D50FCB3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9A85DDDA-9A5D-4221-9AE6-E9CED8708FF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D2C4F24C-C4F9-40FA-80D8-35619F9151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D85A453D-5149-408C-B167-6FBF37931FB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4A0CCC0-29A5-4594-8C76-72330440E9F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33648582"/>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6C77717-EC17-44DE-858F-D55A87BD92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7803B743-E1A1-4460-A8F0-A52900C675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AA6D5DF-5ED6-4106-BC25-99B1E2D984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BC19B9B7-9289-4F27-9836-AC489230784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hai thông báo có thời hạn khác nhau. Chọn hoạt động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phù hợp, điền biểu mẫu giả định và tóm tắt cho bạn.</a:t>
            </a:r>
          </a:p>
        </p:txBody>
      </p:sp>
      <p:sp>
        <p:nvSpPr>
          <p:cNvPr id="5" name="taskrule">
            <a:extLst xmlns:a="http://schemas.openxmlformats.org/drawingml/2006/main">
              <a:ext uri="{FF2B5EF4-FFF2-40B4-BE49-F238E27FC236}">
                <a16:creationId xmlns:a16="http://schemas.microsoft.com/office/drawing/2014/main" id="{C790764D-5316-485A-B7DA-BDB2EECA319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52495537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2F3AF79-6EE5-401D-ABC0-5534C03B02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B1302829-689F-4973-BE02-030661663E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EB560982-0F28-43F6-9A73-6EE4643F1FC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通"/>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单"/>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公"/>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告"/>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报"/>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7361688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02763E3-B7F7-4077-A38C-652C9AF497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023E463E-3401-4315-846F-89611D7C21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7537E2C-E4C4-4C1D-AA23-01F77F9972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E110D11-3235-4DD3-9ED1-60D7656474A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C14F1A6-8982-47EC-B35A-A5F0D4B8DEE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73D96142-CED5-4366-9C34-16D7CBE439D5}"/>
              </a:ext>
            </a:extLst>
            <ns0:hlinkClick xmlns:ns0="http://schemas.openxmlformats.org/drawingml/2006/main" xmlns:ns1="http://schemas.openxmlformats.org/officeDocument/2006/relationships" ns1:id="rIdInteractive3">
              <ns0:snd ns1:embed="rIdEmbeddedAudio4" name="HSK3-5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6674049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58C027B-0700-4885-A6ED-4297608BF2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HSK3-55</a:t>
            </a:r>
          </a:p>
        </p:txBody>
      </p:sp>
      <p:sp>
        <p:nvSpPr>
          <p:cNvPr id="2" name="heading">
            <a:extLst xmlns:a="http://schemas.openxmlformats.org/drawingml/2006/main">
              <a:ext uri="{FF2B5EF4-FFF2-40B4-BE49-F238E27FC236}">
                <a16:creationId xmlns:a16="http://schemas.microsoft.com/office/drawing/2014/main" id="{51CCB3EC-3EAD-4C3D-898E-7D6A605E3C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E0DE7A70-1FCC-4554-9D1D-770383A03A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3274850C-8526-43C7-AFF2-8B5B01ED963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7397E45-482B-4F29-8EB5-20BF54A5EF4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762394851"/>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9C2665A-D5BA-4E31-8804-EC688BD4A8C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B7F5A00F-E454-49D3-9D5C-72E731B49F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Đọc thông báo và tổng hợp thông tin</a:t>
            </a:r>
          </a:p>
        </p:txBody>
      </p:sp>
      <p:sp>
        <p:nvSpPr>
          <p:cNvPr id="3" name="page">
            <a:extLst xmlns:a="http://schemas.openxmlformats.org/drawingml/2006/main">
              <a:ext uri="{FF2B5EF4-FFF2-40B4-BE49-F238E27FC236}">
                <a16:creationId xmlns:a16="http://schemas.microsoft.com/office/drawing/2014/main" id="{4E6BC083-130C-46F7-88B3-6A21126336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A7087A0-354C-4548-8A69-7E2493698EF5}"/>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只有……才…… và đọc tìm chi tiết.</a:t>
            </a:r>
          </a:p>
        </p:txBody>
      </p:sp>
      <p:sp>
        <p:nvSpPr>
          <p:cNvPr id="5" name="duration">
            <a:extLst xmlns:a="http://schemas.openxmlformats.org/drawingml/2006/main">
              <a:ext uri="{FF2B5EF4-FFF2-40B4-BE49-F238E27FC236}">
                <a16:creationId xmlns:a16="http://schemas.microsoft.com/office/drawing/2014/main" id="{48285126-1BA4-424D-9675-E32B97406D6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26631705"/>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2A3E1F4-DA6F-482E-80A2-2FE569CE0E6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9261D4A6-5ABA-44A3-BC0F-497AE1CD2E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3EFA8DE7-4E8D-428C-B2BB-E4C5D4AB96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E0A0A24-3402-40A4-AB9B-AA78335AC6A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一方面     另一方面     重要</a:t>
            </a:r>
          </a:p>
        </p:txBody>
      </p:sp>
      <p:sp>
        <p:nvSpPr>
          <p:cNvPr id="5" name="retrieval">
            <a:extLst xmlns:a="http://schemas.openxmlformats.org/drawingml/2006/main">
              <a:ext uri="{FF2B5EF4-FFF2-40B4-BE49-F238E27FC236}">
                <a16:creationId xmlns:a16="http://schemas.microsoft.com/office/drawing/2014/main" id="{B5343987-008E-49AB-8E8F-3C73F2CCFE8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9533640"/>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74ED4073-D061-4443-85B7-07C8A65046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41C1C455-F79E-46E2-BDB2-E65FF9B27B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09DBCE1-E25F-46E9-B94D-8425FDE9478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2305900-BA37-4A7B-8208-EDC173AAFF7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免费</a:t>
            </a:r>
          </a:p>
        </p:txBody>
      </p:sp>
      <p:sp>
        <p:nvSpPr>
          <p:cNvPr id="5" name="py0">
            <a:extLst xmlns:a="http://schemas.openxmlformats.org/drawingml/2006/main">
              <a:ext uri="{FF2B5EF4-FFF2-40B4-BE49-F238E27FC236}">
                <a16:creationId xmlns:a16="http://schemas.microsoft.com/office/drawing/2014/main" id="{4715B1CA-CE51-4FCB-8608-CE95DE5C4CB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miǎn fèi</a:t>
            </a:r>
          </a:p>
        </p:txBody>
      </p:sp>
      <p:sp>
        <p:nvSpPr>
          <p:cNvPr id="6" name="vi0">
            <a:extLst xmlns:a="http://schemas.openxmlformats.org/drawingml/2006/main">
              <a:ext uri="{FF2B5EF4-FFF2-40B4-BE49-F238E27FC236}">
                <a16:creationId xmlns:a16="http://schemas.microsoft.com/office/drawing/2014/main" id="{FA184763-D9FA-40BD-89EA-0BE18709CAF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miễn phí</a:t>
            </a:r>
          </a:p>
        </p:txBody>
      </p:sp>
      <p:sp>
        <p:nvSpPr>
          <p:cNvPr id="7" name="zh1">
            <a:extLst xmlns:a="http://schemas.openxmlformats.org/drawingml/2006/main">
              <a:ext uri="{FF2B5EF4-FFF2-40B4-BE49-F238E27FC236}">
                <a16:creationId xmlns:a16="http://schemas.microsoft.com/office/drawing/2014/main" id="{45718932-30F9-4B2A-9707-DE4E483692A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收费</a:t>
            </a:r>
          </a:p>
        </p:txBody>
      </p:sp>
      <p:sp>
        <p:nvSpPr>
          <p:cNvPr id="8" name="py1">
            <a:extLst xmlns:a="http://schemas.openxmlformats.org/drawingml/2006/main">
              <a:ext uri="{FF2B5EF4-FFF2-40B4-BE49-F238E27FC236}">
                <a16:creationId xmlns:a16="http://schemas.microsoft.com/office/drawing/2014/main" id="{53415878-4A71-491F-8F2D-6364D880F296}"/>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shōu fèi</a:t>
            </a:r>
          </a:p>
        </p:txBody>
      </p:sp>
      <p:sp>
        <p:nvSpPr>
          <p:cNvPr id="9" name="vi1">
            <a:extLst xmlns:a="http://schemas.openxmlformats.org/drawingml/2006/main">
              <a:ext uri="{FF2B5EF4-FFF2-40B4-BE49-F238E27FC236}">
                <a16:creationId xmlns:a16="http://schemas.microsoft.com/office/drawing/2014/main" id="{30A30E80-EDAA-4E9B-AC8A-62E8866F24AC}"/>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thu phí</a:t>
            </a:r>
          </a:p>
        </p:txBody>
      </p:sp>
      <p:sp>
        <p:nvSpPr>
          <p:cNvPr id="10" name="zh2">
            <a:extLst xmlns:a="http://schemas.openxmlformats.org/drawingml/2006/main">
              <a:ext uri="{FF2B5EF4-FFF2-40B4-BE49-F238E27FC236}">
                <a16:creationId xmlns:a16="http://schemas.microsoft.com/office/drawing/2014/main" id="{4180FB8A-D445-40F0-B020-FBF4D0CA1289}"/>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材料</a:t>
            </a:r>
          </a:p>
        </p:txBody>
      </p:sp>
      <p:sp>
        <p:nvSpPr>
          <p:cNvPr id="11" name="py2">
            <a:extLst xmlns:a="http://schemas.openxmlformats.org/drawingml/2006/main">
              <a:ext uri="{FF2B5EF4-FFF2-40B4-BE49-F238E27FC236}">
                <a16:creationId xmlns:a16="http://schemas.microsoft.com/office/drawing/2014/main" id="{CB9E8F28-56DB-494A-A196-02DB7DEF5555}"/>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cái liào</a:t>
            </a:r>
          </a:p>
        </p:txBody>
      </p:sp>
      <p:sp>
        <p:nvSpPr>
          <p:cNvPr id="12" name="vi2">
            <a:extLst xmlns:a="http://schemas.openxmlformats.org/drawingml/2006/main">
              <a:ext uri="{FF2B5EF4-FFF2-40B4-BE49-F238E27FC236}">
                <a16:creationId xmlns:a16="http://schemas.microsoft.com/office/drawing/2014/main" id="{1FD8506E-6A13-4AB9-B7CE-030F72C69855}"/>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hồ sơ vật liệu</a:t>
            </a:r>
          </a:p>
        </p:txBody>
      </p:sp>
      <p:sp>
        <p:nvSpPr>
          <p:cNvPr id="13" name="zh3">
            <a:extLst xmlns:a="http://schemas.openxmlformats.org/drawingml/2006/main">
              <a:ext uri="{FF2B5EF4-FFF2-40B4-BE49-F238E27FC236}">
                <a16:creationId xmlns:a16="http://schemas.microsoft.com/office/drawing/2014/main" id="{35AD56F4-7763-4E4D-89E4-BC39D58DEDAA}"/>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填写</a:t>
            </a:r>
          </a:p>
        </p:txBody>
      </p:sp>
      <p:sp>
        <p:nvSpPr>
          <p:cNvPr id="14" name="py3">
            <a:extLst xmlns:a="http://schemas.openxmlformats.org/drawingml/2006/main">
              <a:ext uri="{FF2B5EF4-FFF2-40B4-BE49-F238E27FC236}">
                <a16:creationId xmlns:a16="http://schemas.microsoft.com/office/drawing/2014/main" id="{D7C4B222-B0AA-4F10-AC63-BA7D83A9A346}"/>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tián xiě</a:t>
            </a:r>
          </a:p>
        </p:txBody>
      </p:sp>
      <p:sp>
        <p:nvSpPr>
          <p:cNvPr id="15" name="vi3">
            <a:extLst xmlns:a="http://schemas.openxmlformats.org/drawingml/2006/main">
              <a:ext uri="{FF2B5EF4-FFF2-40B4-BE49-F238E27FC236}">
                <a16:creationId xmlns:a16="http://schemas.microsoft.com/office/drawing/2014/main" id="{7629DCCA-EC0C-4843-B764-A9AC3A3CC624}"/>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điền</a:t>
            </a:r>
          </a:p>
        </p:txBody>
      </p:sp>
      <p:sp>
        <p:nvSpPr>
          <p:cNvPr id="16" name="zh4">
            <a:extLst xmlns:a="http://schemas.openxmlformats.org/drawingml/2006/main">
              <a:ext uri="{FF2B5EF4-FFF2-40B4-BE49-F238E27FC236}">
                <a16:creationId xmlns:a16="http://schemas.microsoft.com/office/drawing/2014/main" id="{B1460AF4-823D-4EF7-81DC-8ACBDF48856E}"/>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表单</a:t>
            </a:r>
          </a:p>
        </p:txBody>
      </p:sp>
      <p:sp>
        <p:nvSpPr>
          <p:cNvPr id="17" name="py4">
            <a:extLst xmlns:a="http://schemas.openxmlformats.org/drawingml/2006/main">
              <a:ext uri="{FF2B5EF4-FFF2-40B4-BE49-F238E27FC236}">
                <a16:creationId xmlns:a16="http://schemas.microsoft.com/office/drawing/2014/main" id="{DAAB5F8E-0F4A-4CF1-B9D4-736C4E0BF78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biǎo dān</a:t>
            </a:r>
          </a:p>
        </p:txBody>
      </p:sp>
      <p:sp>
        <p:nvSpPr>
          <p:cNvPr id="18" name="vi4">
            <a:extLst xmlns:a="http://schemas.openxmlformats.org/drawingml/2006/main">
              <a:ext uri="{FF2B5EF4-FFF2-40B4-BE49-F238E27FC236}">
                <a16:creationId xmlns:a16="http://schemas.microsoft.com/office/drawing/2014/main" id="{17129BA6-BF14-470C-A6D3-DE5202BF88A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biểu mẫu</a:t>
            </a:r>
          </a:p>
        </p:txBody>
      </p:sp>
      <p:sp>
        <p:nvSpPr>
          <p:cNvPr id="19" name="zh5">
            <a:extLst xmlns:a="http://schemas.openxmlformats.org/drawingml/2006/main">
              <a:ext uri="{FF2B5EF4-FFF2-40B4-BE49-F238E27FC236}">
                <a16:creationId xmlns:a16="http://schemas.microsoft.com/office/drawing/2014/main" id="{11452494-FFAB-446A-A596-4245DDFFCC6D}"/>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注意事项</a:t>
            </a:r>
          </a:p>
        </p:txBody>
      </p:sp>
      <p:sp>
        <p:nvSpPr>
          <p:cNvPr id="20" name="py5">
            <a:extLst xmlns:a="http://schemas.openxmlformats.org/drawingml/2006/main">
              <a:ext uri="{FF2B5EF4-FFF2-40B4-BE49-F238E27FC236}">
                <a16:creationId xmlns:a16="http://schemas.microsoft.com/office/drawing/2014/main" id="{559F7B1C-497D-47B0-8EBC-C097FAF44323}"/>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zhù yì shì xiàng</a:t>
            </a:r>
          </a:p>
        </p:txBody>
      </p:sp>
      <p:sp>
        <p:nvSpPr>
          <p:cNvPr id="21" name="vi5">
            <a:extLst xmlns:a="http://schemas.openxmlformats.org/drawingml/2006/main">
              <a:ext uri="{FF2B5EF4-FFF2-40B4-BE49-F238E27FC236}">
                <a16:creationId xmlns:a16="http://schemas.microsoft.com/office/drawing/2014/main" id="{23CD9E78-CCE8-4391-A1A6-CE1B52E38540}"/>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điều lưu ý</a:t>
            </a:r>
          </a:p>
        </p:txBody>
      </p:sp>
      <p:sp>
        <p:nvSpPr>
          <p:cNvPr id="22" name="zh6">
            <a:extLst xmlns:a="http://schemas.openxmlformats.org/drawingml/2006/main">
              <a:ext uri="{FF2B5EF4-FFF2-40B4-BE49-F238E27FC236}">
                <a16:creationId xmlns:a16="http://schemas.microsoft.com/office/drawing/2014/main" id="{743736C7-ECB9-492C-BC44-E9EA492F703B}"/>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详细</a:t>
            </a:r>
          </a:p>
        </p:txBody>
      </p:sp>
      <p:sp>
        <p:nvSpPr>
          <p:cNvPr id="23" name="py6">
            <a:extLst xmlns:a="http://schemas.openxmlformats.org/drawingml/2006/main">
              <a:ext uri="{FF2B5EF4-FFF2-40B4-BE49-F238E27FC236}">
                <a16:creationId xmlns:a16="http://schemas.microsoft.com/office/drawing/2014/main" id="{41C21741-08AF-4789-BB38-AC9EC5F53AAE}"/>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xiáng xì</a:t>
            </a:r>
          </a:p>
        </p:txBody>
      </p:sp>
      <p:sp>
        <p:nvSpPr>
          <p:cNvPr id="24" name="vi6">
            <a:extLst xmlns:a="http://schemas.openxmlformats.org/drawingml/2006/main">
              <a:ext uri="{FF2B5EF4-FFF2-40B4-BE49-F238E27FC236}">
                <a16:creationId xmlns:a16="http://schemas.microsoft.com/office/drawing/2014/main" id="{75EA60CE-1F62-4A66-B62B-99B2FD5C6DB8}"/>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chi tiết</a:t>
            </a:r>
          </a:p>
        </p:txBody>
      </p:sp>
      <p:sp>
        <p:nvSpPr>
          <p:cNvPr id="25" name="zh7">
            <a:extLst xmlns:a="http://schemas.openxmlformats.org/drawingml/2006/main">
              <a:ext uri="{FF2B5EF4-FFF2-40B4-BE49-F238E27FC236}">
                <a16:creationId xmlns:a16="http://schemas.microsoft.com/office/drawing/2014/main" id="{DF472B6D-D21B-4E5F-9634-F673D1599FD0}"/>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主要</a:t>
            </a:r>
          </a:p>
        </p:txBody>
      </p:sp>
      <p:sp>
        <p:nvSpPr>
          <p:cNvPr id="26" name="py7">
            <a:extLst xmlns:a="http://schemas.openxmlformats.org/drawingml/2006/main">
              <a:ext uri="{FF2B5EF4-FFF2-40B4-BE49-F238E27FC236}">
                <a16:creationId xmlns:a16="http://schemas.microsoft.com/office/drawing/2014/main" id="{FE4FA50F-9299-4211-9E99-FBB0F1AB9D3F}"/>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zhǔyào</a:t>
            </a:r>
          </a:p>
        </p:txBody>
      </p:sp>
      <p:sp>
        <p:nvSpPr>
          <p:cNvPr id="27" name="vi7">
            <a:extLst xmlns:a="http://schemas.openxmlformats.org/drawingml/2006/main">
              <a:ext uri="{FF2B5EF4-FFF2-40B4-BE49-F238E27FC236}">
                <a16:creationId xmlns:a16="http://schemas.microsoft.com/office/drawing/2014/main" id="{35B08AC8-B77B-4595-85D5-0B2AE1C458B9}"/>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chính</a:t>
            </a:r>
          </a:p>
        </p:txBody>
      </p:sp>
    </p:spTree>
    <p:extLst>
      <p:ext uri="{BB962C8B-B14F-4D97-AF65-F5344CB8AC3E}">
        <p14:creationId xmlns:p14="http://schemas.microsoft.com/office/powerpoint/2010/main" val="1316733709"/>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D4A4DB8F-131A-45A2-AC3A-100EE174675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484F7EB1-F311-4331-85F7-C5326D5A63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9013558-BDD0-4CED-8667-D06ABA5B1D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603556B-50F3-457D-A00D-6D632DAB1D8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得到</a:t>
            </a:r>
          </a:p>
        </p:txBody>
      </p:sp>
      <p:sp>
        <p:nvSpPr>
          <p:cNvPr id="5" name="py0">
            <a:extLst xmlns:a="http://schemas.openxmlformats.org/drawingml/2006/main">
              <a:ext uri="{FF2B5EF4-FFF2-40B4-BE49-F238E27FC236}">
                <a16:creationId xmlns:a16="http://schemas.microsoft.com/office/drawing/2014/main" id="{46F6B70F-53E7-41F9-B047-0988FF2E713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dédào</a:t>
            </a:r>
          </a:p>
        </p:txBody>
      </p:sp>
      <p:sp>
        <p:nvSpPr>
          <p:cNvPr id="6" name="vi0">
            <a:extLst xmlns:a="http://schemas.openxmlformats.org/drawingml/2006/main">
              <a:ext uri="{FF2B5EF4-FFF2-40B4-BE49-F238E27FC236}">
                <a16:creationId xmlns:a16="http://schemas.microsoft.com/office/drawing/2014/main" id="{EAEB7BED-C274-4B26-9C3C-C94466156EE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nhận được</a:t>
            </a:r>
          </a:p>
        </p:txBody>
      </p:sp>
      <p:sp>
        <p:nvSpPr>
          <p:cNvPr id="7" name="zh1">
            <a:extLst xmlns:a="http://schemas.openxmlformats.org/drawingml/2006/main">
              <a:ext uri="{FF2B5EF4-FFF2-40B4-BE49-F238E27FC236}">
                <a16:creationId xmlns:a16="http://schemas.microsoft.com/office/drawing/2014/main" id="{3CFAA192-CDBD-4210-9E4B-6C10347BB08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黄色</a:t>
            </a:r>
          </a:p>
        </p:txBody>
      </p:sp>
      <p:sp>
        <p:nvSpPr>
          <p:cNvPr id="8" name="py1">
            <a:extLst xmlns:a="http://schemas.openxmlformats.org/drawingml/2006/main">
              <a:ext uri="{FF2B5EF4-FFF2-40B4-BE49-F238E27FC236}">
                <a16:creationId xmlns:a16="http://schemas.microsoft.com/office/drawing/2014/main" id="{82AB8982-AD6C-4077-A0DA-7B077B36267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huángsè</a:t>
            </a:r>
          </a:p>
        </p:txBody>
      </p:sp>
      <p:sp>
        <p:nvSpPr>
          <p:cNvPr id="9" name="vi1">
            <a:extLst xmlns:a="http://schemas.openxmlformats.org/drawingml/2006/main">
              <a:ext uri="{FF2B5EF4-FFF2-40B4-BE49-F238E27FC236}">
                <a16:creationId xmlns:a16="http://schemas.microsoft.com/office/drawing/2014/main" id="{154EC777-485E-471B-BDAD-2DB98C5F400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màu vàng</a:t>
            </a:r>
          </a:p>
        </p:txBody>
      </p:sp>
      <p:sp>
        <p:nvSpPr>
          <p:cNvPr id="10" name="zh2">
            <a:extLst xmlns:a="http://schemas.openxmlformats.org/drawingml/2006/main">
              <a:ext uri="{FF2B5EF4-FFF2-40B4-BE49-F238E27FC236}">
                <a16:creationId xmlns:a16="http://schemas.microsoft.com/office/drawing/2014/main" id="{151EE742-E53C-4724-9926-29D185C290F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马上</a:t>
            </a:r>
          </a:p>
        </p:txBody>
      </p:sp>
      <p:sp>
        <p:nvSpPr>
          <p:cNvPr id="11" name="py2">
            <a:extLst xmlns:a="http://schemas.openxmlformats.org/drawingml/2006/main">
              <a:ext uri="{FF2B5EF4-FFF2-40B4-BE49-F238E27FC236}">
                <a16:creationId xmlns:a16="http://schemas.microsoft.com/office/drawing/2014/main" id="{CD277902-62B0-4F3A-A90A-63E189E2D16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mǎshàng</a:t>
            </a:r>
          </a:p>
        </p:txBody>
      </p:sp>
      <p:sp>
        <p:nvSpPr>
          <p:cNvPr id="12" name="vi2">
            <a:extLst xmlns:a="http://schemas.openxmlformats.org/drawingml/2006/main">
              <a:ext uri="{FF2B5EF4-FFF2-40B4-BE49-F238E27FC236}">
                <a16:creationId xmlns:a16="http://schemas.microsoft.com/office/drawing/2014/main" id="{E059F047-77B7-429E-89A8-B2E5267F5E0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ngay lập tức</a:t>
            </a:r>
          </a:p>
        </p:txBody>
      </p:sp>
      <p:sp>
        <p:nvSpPr>
          <p:cNvPr id="13" name="zh3">
            <a:extLst xmlns:a="http://schemas.openxmlformats.org/drawingml/2006/main">
              <a:ext uri="{FF2B5EF4-FFF2-40B4-BE49-F238E27FC236}">
                <a16:creationId xmlns:a16="http://schemas.microsoft.com/office/drawing/2014/main" id="{E91848A8-722D-47E1-A2AE-D0C3D3D7D05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司机</a:t>
            </a:r>
          </a:p>
        </p:txBody>
      </p:sp>
      <p:sp>
        <p:nvSpPr>
          <p:cNvPr id="14" name="py3">
            <a:extLst xmlns:a="http://schemas.openxmlformats.org/drawingml/2006/main">
              <a:ext uri="{FF2B5EF4-FFF2-40B4-BE49-F238E27FC236}">
                <a16:creationId xmlns:a16="http://schemas.microsoft.com/office/drawing/2014/main" id="{9960859D-2C8D-4A0C-8D59-66A4CB62AE3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sījī</a:t>
            </a:r>
          </a:p>
        </p:txBody>
      </p:sp>
      <p:sp>
        <p:nvSpPr>
          <p:cNvPr id="15" name="vi3">
            <a:extLst xmlns:a="http://schemas.openxmlformats.org/drawingml/2006/main">
              <a:ext uri="{FF2B5EF4-FFF2-40B4-BE49-F238E27FC236}">
                <a16:creationId xmlns:a16="http://schemas.microsoft.com/office/drawing/2014/main" id="{898AE248-056E-47FC-B0CD-0B90D95BEFA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tài xế</a:t>
            </a:r>
          </a:p>
        </p:txBody>
      </p:sp>
      <p:sp>
        <p:nvSpPr>
          <p:cNvPr id="16" name="zh4">
            <a:extLst xmlns:a="http://schemas.openxmlformats.org/drawingml/2006/main">
              <a:ext uri="{FF2B5EF4-FFF2-40B4-BE49-F238E27FC236}">
                <a16:creationId xmlns:a16="http://schemas.microsoft.com/office/drawing/2014/main" id="{9D7C5E20-E62A-4C5D-BB90-A03D25DB544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一般</a:t>
            </a:r>
          </a:p>
        </p:txBody>
      </p:sp>
      <p:sp>
        <p:nvSpPr>
          <p:cNvPr id="17" name="py4">
            <a:extLst xmlns:a="http://schemas.openxmlformats.org/drawingml/2006/main">
              <a:ext uri="{FF2B5EF4-FFF2-40B4-BE49-F238E27FC236}">
                <a16:creationId xmlns:a16="http://schemas.microsoft.com/office/drawing/2014/main" id="{950BC98F-CC45-4407-93B8-51A5A7D627F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yìbān</a:t>
            </a:r>
          </a:p>
        </p:txBody>
      </p:sp>
      <p:sp>
        <p:nvSpPr>
          <p:cNvPr id="18" name="vi4">
            <a:extLst xmlns:a="http://schemas.openxmlformats.org/drawingml/2006/main">
              <a:ext uri="{FF2B5EF4-FFF2-40B4-BE49-F238E27FC236}">
                <a16:creationId xmlns:a16="http://schemas.microsoft.com/office/drawing/2014/main" id="{85D8E404-BB86-4AD5-895A-99084274785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thông thường</a:t>
            </a:r>
          </a:p>
        </p:txBody>
      </p:sp>
    </p:spTree>
    <p:extLst>
      <p:ext uri="{BB962C8B-B14F-4D97-AF65-F5344CB8AC3E}">
        <p14:creationId xmlns:p14="http://schemas.microsoft.com/office/powerpoint/2010/main" val="2129055256"/>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BC93CF2-524A-48F5-A2C5-C078A5AEFB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72408F90-FACF-4407-9099-1BEB15BCFE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03500B5-84CE-4224-B8E5-9A7F4E02E9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0D16824-302B-4176-9A7F-A254B992AEFA}"/>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只有……才……</a:t>
            </a:r>
          </a:p>
        </p:txBody>
      </p:sp>
      <p:sp>
        <p:nvSpPr>
          <p:cNvPr id="5" name="rule">
            <a:extLst xmlns:a="http://schemas.openxmlformats.org/drawingml/2006/main">
              <a:ext uri="{FF2B5EF4-FFF2-40B4-BE49-F238E27FC236}">
                <a16:creationId xmlns:a16="http://schemas.microsoft.com/office/drawing/2014/main" id="{116C6B0E-5814-4D69-9A46-A7FC43CCB735}"/>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只有报名后才能参加。 Chỉ sau khi đăng ký mới được tham gia.</a:t>
            </a:r>
          </a:p>
        </p:txBody>
      </p:sp>
    </p:spTree>
    <p:extLst>
      <p:ext uri="{BB962C8B-B14F-4D97-AF65-F5344CB8AC3E}">
        <p14:creationId xmlns:p14="http://schemas.microsoft.com/office/powerpoint/2010/main" val="1369554048"/>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DC8F2C9-346A-4BE8-BB47-0BC9B1EB72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A683C3AF-82C6-4682-B064-D81ACFAABD7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DD01F23-4D9A-4E04-817D-A7E8FA3A3D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714AFFD-F8E0-4466-96E9-13CCCBBF5B0C}"/>
              </a:ext>
            </a:extLst>
            <ns0:hlinkClick xmlns:ns0="http://schemas.openxmlformats.org/drawingml/2006/main" xmlns:ns1="http://schemas.openxmlformats.org/officeDocument/2006/relationships" ns1:id="rIdInteractive3">
              <ns0:snd ns1:embed="rIdEmbeddedAudio4" name="HSK3-5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651B553-6067-4F5C-9369-9FE4BBE6DC9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B0300E31-91E1-4DF7-AF3F-9004B68F9F50}"/>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742757893"/>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7BCA8EA-7CF9-4DC7-A581-B06BA4ED38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CEE19BEB-5CF4-495B-B4E9-436C6407C23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F50E9AA-59C1-4259-B8EC-A348C7C2CA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AB792F8-1FC2-429A-AB3B-3F5A46605E68}"/>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中文活动今天开始报名，周五下午五点截止。活动免费，共二十个名额。参加者通过</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通知里的链接填写表单。</a:t>
            </a:r>
          </a:p>
        </p:txBody>
      </p:sp>
      <p:sp>
        <p:nvSpPr>
          <p:cNvPr id="5" name="q0">
            <a:extLst xmlns:a="http://schemas.openxmlformats.org/drawingml/2006/main">
              <a:ext uri="{FF2B5EF4-FFF2-40B4-BE49-F238E27FC236}">
                <a16:creationId xmlns:a16="http://schemas.microsoft.com/office/drawing/2014/main" id="{301400AF-39CE-48A8-8B7F-BC565087D64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什么时候截止报名？</a:t>
            </a:r>
          </a:p>
        </p:txBody>
      </p:sp>
      <p:sp>
        <p:nvSpPr>
          <p:cNvPr id="6" name="q1">
            <a:extLst xmlns:a="http://schemas.openxmlformats.org/drawingml/2006/main">
              <a:ext uri="{FF2B5EF4-FFF2-40B4-BE49-F238E27FC236}">
                <a16:creationId xmlns:a16="http://schemas.microsoft.com/office/drawing/2014/main" id="{FCAF3045-5614-46B2-8F14-DA44AB466742}"/>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有多少名额？</a:t>
            </a:r>
          </a:p>
        </p:txBody>
      </p:sp>
    </p:spTree>
    <p:extLst>
      <p:ext uri="{BB962C8B-B14F-4D97-AF65-F5344CB8AC3E}">
        <p14:creationId xmlns:p14="http://schemas.microsoft.com/office/powerpoint/2010/main" val="1843109919"/>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4348610-2127-4225-915F-00A55B92E4C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AF4BA28D-05AC-4F0B-9689-0044D69204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A9A7985-AF5C-4EBB-9455-A1B1F1029D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C92CEF3-B1B6-4453-A3C3-957C3E779EC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有多少名额？</a:t>
            </a:r>
          </a:p>
        </p:txBody>
      </p:sp>
      <p:sp>
        <p:nvSpPr>
          <p:cNvPr id="5" name="audio_game">
            <a:extLst xmlns:a="http://schemas.openxmlformats.org/drawingml/2006/main">
              <a:ext uri="{FF2B5EF4-FFF2-40B4-BE49-F238E27FC236}">
                <a16:creationId xmlns:a16="http://schemas.microsoft.com/office/drawing/2014/main" id="{E08939DE-EA1A-422E-8BDB-91591F442230}"/>
              </a:ext>
            </a:extLst>
            <ns0:hlinkClick xmlns:ns0="http://schemas.openxmlformats.org/drawingml/2006/main" xmlns:ns1="http://schemas.openxmlformats.org/officeDocument/2006/relationships" ns1:id="rIdInteractive3">
              <ns0:snd ns1:embed="rIdEmbeddedAudio4" name="HSK3-5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0760058F-52F3-44FD-AA16-42CDFC5553A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A41DE9DE-6EA7-42CD-9C69-28BC29969A85}"/>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二十个。</a:t>
            </a:r>
          </a:p>
        </p:txBody>
      </p:sp>
      <p:sp>
        <p:nvSpPr>
          <p:cNvPr id="8" name="choice_2">
            <a:extLst xmlns:a="http://schemas.openxmlformats.org/drawingml/2006/main">
              <a:ext uri="{FF2B5EF4-FFF2-40B4-BE49-F238E27FC236}">
                <a16:creationId xmlns:a16="http://schemas.microsoft.com/office/drawing/2014/main" id="{09029106-96CA-44BE-A2FD-B3DEA08FED0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周五下午五点。</a:t>
            </a:r>
          </a:p>
        </p:txBody>
      </p:sp>
    </p:spTree>
    <p:extLst>
      <p:ext uri="{BB962C8B-B14F-4D97-AF65-F5344CB8AC3E}">
        <p14:creationId xmlns:p14="http://schemas.microsoft.com/office/powerpoint/2010/main" val="1103239424"/>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F1955D7-B3F8-426F-B85B-D9708C8A5D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929B5548-5C2B-46A3-9E73-0E68D8E198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6207943-F77F-423F-9C24-DF9793B1A8A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823BD1C-97F2-4A10-98C0-566C66ACBA6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二十个。 Đối chiếu bài đọc để nêu bằng chứng.</a:t>
            </a:r>
          </a:p>
        </p:txBody>
      </p:sp>
      <p:sp>
        <p:nvSpPr>
          <p:cNvPr id="5" name="stretch">
            <a:extLst xmlns:a="http://schemas.openxmlformats.org/drawingml/2006/main">
              <a:ext uri="{FF2B5EF4-FFF2-40B4-BE49-F238E27FC236}">
                <a16:creationId xmlns:a16="http://schemas.microsoft.com/office/drawing/2014/main" id="{2F70B5FC-0049-44D7-A312-40810FB92582}"/>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B40DD81-2FC5-4776-A953-F2EAF2D13C0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013788327"/>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2401AE2-C4C2-44B5-A7E1-EBE6E6F123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607CC19C-338B-4C40-8DD0-9636ACD742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DB20E82-65E9-4C0D-897C-E64DF33C0F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7F5C108-DAB0-4432-A8DF-675EEB0C6AD7}"/>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290DB025-CBEF-4BB3-94C2-A056FF7A267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28535097"/>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34ABBE8-1FBC-494E-8DF0-D2820FE8F8D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D2DC4868-5B28-4297-B274-9E5ABAB5AC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06AF4CC-831E-4E89-9ABB-EF8A8B22D34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6CFAEDC-0A49-47C1-A00B-1200F5E6EFD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hai thông báo có thời hạn khác nhau. Chọn hoạt động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phù hợp, điền biểu mẫu giả định và tóm tắt cho bạn.</a:t>
            </a:r>
          </a:p>
        </p:txBody>
      </p:sp>
      <p:sp>
        <p:nvSpPr>
          <p:cNvPr id="5" name="taskrule">
            <a:extLst xmlns:a="http://schemas.openxmlformats.org/drawingml/2006/main">
              <a:ext uri="{FF2B5EF4-FFF2-40B4-BE49-F238E27FC236}">
                <a16:creationId xmlns:a16="http://schemas.microsoft.com/office/drawing/2014/main" id="{9241CD24-921B-40D3-9FC6-7ABA1CD3703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34206479"/>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09F9FB7-68AF-437C-9FD8-088BE0365B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151EF7B0-3025-45C5-BA4F-2CE4AA49754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EB648BF1-8057-4F9D-9526-4F5D635DE79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免"/>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费"/>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收"/>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材"/>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料"/>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填"/>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53773843"/>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CD4A035-266A-4E70-9556-6FFD400FD2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EAE6C0D7-5F04-43A0-A98E-189EA29C02D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EBE38B89-028A-4DE0-9DC4-B676ECDB3D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A5B4F28-C232-4880-AEC9-DB81B5763FC9}"/>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779369FC-4CD8-4F20-9349-BF204DFE5A5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F44E6A7-8561-4DC0-ACE0-4A3A7ACA8545}"/>
              </a:ext>
            </a:extLst>
            <ns0:hlinkClick xmlns:ns0="http://schemas.openxmlformats.org/drawingml/2006/main" xmlns:ns1="http://schemas.openxmlformats.org/officeDocument/2006/relationships" ns1:id="rIdInteractive3">
              <ns0:snd ns1:embed="rIdEmbeddedAudio4" name="HSK3-5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87756694"/>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369958E-75E7-4BFF-BE86-11E42CE00A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HSK3-56</a:t>
            </a:r>
          </a:p>
        </p:txBody>
      </p:sp>
      <p:sp>
        <p:nvSpPr>
          <p:cNvPr id="2" name="heading">
            <a:extLst xmlns:a="http://schemas.openxmlformats.org/drawingml/2006/main">
              <a:ext uri="{FF2B5EF4-FFF2-40B4-BE49-F238E27FC236}">
                <a16:creationId xmlns:a16="http://schemas.microsoft.com/office/drawing/2014/main" id="{3FB40D89-90A4-4B5E-A2FF-DF43A6D016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C806FA9-F2B5-4053-B4A1-8559AA54CF9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F4E2486-3004-4850-88C3-9A87836D8271}"/>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EDA3F51-F17E-4166-8454-7B3C2B875AB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16497892"/>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3D86271-6A49-4930-BAD9-0CDBA0B0F88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E766E0F8-DEDA-420C-A7FE-C05FA9637A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Đọc thông báo và tổng hợp thông tin</a:t>
            </a:r>
          </a:p>
        </p:txBody>
      </p:sp>
      <p:sp>
        <p:nvSpPr>
          <p:cNvPr id="3" name="page">
            <a:extLst xmlns:a="http://schemas.openxmlformats.org/drawingml/2006/main">
              <a:ext uri="{FF2B5EF4-FFF2-40B4-BE49-F238E27FC236}">
                <a16:creationId xmlns:a16="http://schemas.microsoft.com/office/drawing/2014/main" id="{865FC06F-AE78-48B0-AB6E-5FA87BCA539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5BBEC2C-D28C-47DD-A086-23D007F451B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đọc thông báo và tổng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hợp thông tin và viết sản phẩm ngắn.</a:t>
            </a:r>
          </a:p>
        </p:txBody>
      </p:sp>
      <p:sp>
        <p:nvSpPr>
          <p:cNvPr id="5" name="duration">
            <a:extLst xmlns:a="http://schemas.openxmlformats.org/drawingml/2006/main">
              <a:ext uri="{FF2B5EF4-FFF2-40B4-BE49-F238E27FC236}">
                <a16:creationId xmlns:a16="http://schemas.microsoft.com/office/drawing/2014/main" id="{041FB64D-8AD7-40CF-B307-4BD9EA8D01F1}"/>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355729"/>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C8353DF-1E9B-44CF-94B1-B0265AAC5B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CA8C9971-0048-49DD-8AAA-776926D473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35B2B94-ECE1-49DA-8DEE-40D513BF1E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AE3C1E6-7D23-472F-9B99-6DBB3C231AF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通知单     公告     报名</a:t>
            </a:r>
          </a:p>
        </p:txBody>
      </p:sp>
      <p:sp>
        <p:nvSpPr>
          <p:cNvPr id="5" name="retrieval">
            <a:extLst xmlns:a="http://schemas.openxmlformats.org/drawingml/2006/main">
              <a:ext uri="{FF2B5EF4-FFF2-40B4-BE49-F238E27FC236}">
                <a16:creationId xmlns:a16="http://schemas.microsoft.com/office/drawing/2014/main" id="{CF225525-27A1-4135-A495-FFD671409A45}"/>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59898234"/>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838A0C7E-36CD-44E4-807F-5FD178608C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C6CCDFA0-F028-4B08-910F-E64623A982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E3AC7C1C-59ED-4A34-95F5-7BF9A36178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564D357-8F56-4D6D-9154-9D56D7B80C9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关键词</a:t>
            </a:r>
          </a:p>
        </p:txBody>
      </p:sp>
      <p:sp>
        <p:nvSpPr>
          <p:cNvPr id="5" name="py0">
            <a:extLst xmlns:a="http://schemas.openxmlformats.org/drawingml/2006/main">
              <a:ext uri="{FF2B5EF4-FFF2-40B4-BE49-F238E27FC236}">
                <a16:creationId xmlns:a16="http://schemas.microsoft.com/office/drawing/2014/main" id="{C647C9E0-573B-4EBA-ADB7-E1FFB73FB1F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guān jiàn cí</a:t>
            </a:r>
          </a:p>
        </p:txBody>
      </p:sp>
      <p:sp>
        <p:nvSpPr>
          <p:cNvPr id="6" name="vi0">
            <a:extLst xmlns:a="http://schemas.openxmlformats.org/drawingml/2006/main">
              <a:ext uri="{FF2B5EF4-FFF2-40B4-BE49-F238E27FC236}">
                <a16:creationId xmlns:a16="http://schemas.microsoft.com/office/drawing/2014/main" id="{DA50340D-756F-4607-AD5F-62303BD5D20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từ khóa</a:t>
            </a:r>
          </a:p>
        </p:txBody>
      </p:sp>
      <p:sp>
        <p:nvSpPr>
          <p:cNvPr id="7" name="zh1">
            <a:extLst xmlns:a="http://schemas.openxmlformats.org/drawingml/2006/main">
              <a:ext uri="{FF2B5EF4-FFF2-40B4-BE49-F238E27FC236}">
                <a16:creationId xmlns:a16="http://schemas.microsoft.com/office/drawing/2014/main" id="{784EE1DF-09BE-46FB-8B06-D02D79C4046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联系方法</a:t>
            </a:r>
          </a:p>
        </p:txBody>
      </p:sp>
      <p:sp>
        <p:nvSpPr>
          <p:cNvPr id="8" name="py1">
            <a:extLst xmlns:a="http://schemas.openxmlformats.org/drawingml/2006/main">
              <a:ext uri="{FF2B5EF4-FFF2-40B4-BE49-F238E27FC236}">
                <a16:creationId xmlns:a16="http://schemas.microsoft.com/office/drawing/2014/main" id="{2DEEFD27-09F8-40AB-BD0C-D02DA7622A2F}"/>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lián xì fāng fǎ</a:t>
            </a:r>
          </a:p>
        </p:txBody>
      </p:sp>
      <p:sp>
        <p:nvSpPr>
          <p:cNvPr id="9" name="vi1">
            <a:extLst xmlns:a="http://schemas.openxmlformats.org/drawingml/2006/main">
              <a:ext uri="{FF2B5EF4-FFF2-40B4-BE49-F238E27FC236}">
                <a16:creationId xmlns:a16="http://schemas.microsoft.com/office/drawing/2014/main" id="{DD8F2906-3386-4E60-B59B-5041013EBF7C}"/>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cách liên hệ</a:t>
            </a:r>
          </a:p>
        </p:txBody>
      </p:sp>
      <p:sp>
        <p:nvSpPr>
          <p:cNvPr id="10" name="zh2">
            <a:extLst xmlns:a="http://schemas.openxmlformats.org/drawingml/2006/main">
              <a:ext uri="{FF2B5EF4-FFF2-40B4-BE49-F238E27FC236}">
                <a16:creationId xmlns:a16="http://schemas.microsoft.com/office/drawing/2014/main" id="{01C2A857-1171-40E9-B7D6-FA6A6BB0D144}"/>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说明会</a:t>
            </a:r>
          </a:p>
        </p:txBody>
      </p:sp>
      <p:sp>
        <p:nvSpPr>
          <p:cNvPr id="11" name="py2">
            <a:extLst xmlns:a="http://schemas.openxmlformats.org/drawingml/2006/main">
              <a:ext uri="{FF2B5EF4-FFF2-40B4-BE49-F238E27FC236}">
                <a16:creationId xmlns:a16="http://schemas.microsoft.com/office/drawing/2014/main" id="{5EF53CF7-7A92-4CCA-A533-822CED66DA0C}"/>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shuō míng huì</a:t>
            </a:r>
          </a:p>
        </p:txBody>
      </p:sp>
      <p:sp>
        <p:nvSpPr>
          <p:cNvPr id="12" name="vi2">
            <a:extLst xmlns:a="http://schemas.openxmlformats.org/drawingml/2006/main">
              <a:ext uri="{FF2B5EF4-FFF2-40B4-BE49-F238E27FC236}">
                <a16:creationId xmlns:a16="http://schemas.microsoft.com/office/drawing/2014/main" id="{D3CAD561-E0D6-46BF-A3AE-9A6369BD4CD1}"/>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buổi giới thiệu</a:t>
            </a:r>
          </a:p>
        </p:txBody>
      </p:sp>
      <p:sp>
        <p:nvSpPr>
          <p:cNvPr id="13" name="zh3">
            <a:extLst xmlns:a="http://schemas.openxmlformats.org/drawingml/2006/main">
              <a:ext uri="{FF2B5EF4-FFF2-40B4-BE49-F238E27FC236}">
                <a16:creationId xmlns:a16="http://schemas.microsoft.com/office/drawing/2014/main" id="{96007A44-5733-408B-9CEF-4F667039FBFF}"/>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开放</a:t>
            </a:r>
          </a:p>
        </p:txBody>
      </p:sp>
      <p:sp>
        <p:nvSpPr>
          <p:cNvPr id="14" name="py3">
            <a:extLst xmlns:a="http://schemas.openxmlformats.org/drawingml/2006/main">
              <a:ext uri="{FF2B5EF4-FFF2-40B4-BE49-F238E27FC236}">
                <a16:creationId xmlns:a16="http://schemas.microsoft.com/office/drawing/2014/main" id="{6CFD6BC7-2207-4364-A97F-D87F472B5BE9}"/>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kāi fàng</a:t>
            </a:r>
          </a:p>
        </p:txBody>
      </p:sp>
      <p:sp>
        <p:nvSpPr>
          <p:cNvPr id="15" name="vi3">
            <a:extLst xmlns:a="http://schemas.openxmlformats.org/drawingml/2006/main">
              <a:ext uri="{FF2B5EF4-FFF2-40B4-BE49-F238E27FC236}">
                <a16:creationId xmlns:a16="http://schemas.microsoft.com/office/drawing/2014/main" id="{F42B25C9-E799-4B5D-BE72-108C11DD8811}"/>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mở</a:t>
            </a:r>
          </a:p>
        </p:txBody>
      </p:sp>
      <p:sp>
        <p:nvSpPr>
          <p:cNvPr id="16" name="zh4">
            <a:extLst xmlns:a="http://schemas.openxmlformats.org/drawingml/2006/main">
              <a:ext uri="{FF2B5EF4-FFF2-40B4-BE49-F238E27FC236}">
                <a16:creationId xmlns:a16="http://schemas.microsoft.com/office/drawing/2014/main" id="{2022C6A3-8F6E-478E-93E9-C1B437325AFC}"/>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关闭</a:t>
            </a:r>
          </a:p>
        </p:txBody>
      </p:sp>
      <p:sp>
        <p:nvSpPr>
          <p:cNvPr id="17" name="py4">
            <a:extLst xmlns:a="http://schemas.openxmlformats.org/drawingml/2006/main">
              <a:ext uri="{FF2B5EF4-FFF2-40B4-BE49-F238E27FC236}">
                <a16:creationId xmlns:a16="http://schemas.microsoft.com/office/drawing/2014/main" id="{C14308BD-E54E-437B-9749-8FCDFF15A0E5}"/>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guān bì</a:t>
            </a:r>
          </a:p>
        </p:txBody>
      </p:sp>
      <p:sp>
        <p:nvSpPr>
          <p:cNvPr id="18" name="vi4">
            <a:extLst xmlns:a="http://schemas.openxmlformats.org/drawingml/2006/main">
              <a:ext uri="{FF2B5EF4-FFF2-40B4-BE49-F238E27FC236}">
                <a16:creationId xmlns:a16="http://schemas.microsoft.com/office/drawing/2014/main" id="{285710E0-123C-4F9D-A1A9-B1F1E1E8C560}"/>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đóng</a:t>
            </a:r>
          </a:p>
        </p:txBody>
      </p:sp>
      <p:sp>
        <p:nvSpPr>
          <p:cNvPr id="19" name="zh5">
            <a:extLst xmlns:a="http://schemas.openxmlformats.org/drawingml/2006/main">
              <a:ext uri="{FF2B5EF4-FFF2-40B4-BE49-F238E27FC236}">
                <a16:creationId xmlns:a16="http://schemas.microsoft.com/office/drawing/2014/main" id="{D75E6949-DE95-4F69-82D8-AC30CFE6970F}"/>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变化</a:t>
            </a:r>
          </a:p>
        </p:txBody>
      </p:sp>
      <p:sp>
        <p:nvSpPr>
          <p:cNvPr id="20" name="py5">
            <a:extLst xmlns:a="http://schemas.openxmlformats.org/drawingml/2006/main">
              <a:ext uri="{FF2B5EF4-FFF2-40B4-BE49-F238E27FC236}">
                <a16:creationId xmlns:a16="http://schemas.microsoft.com/office/drawing/2014/main" id="{97D9F93D-9212-4AA9-BB41-01DE3D81EAD0}"/>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biànhuà</a:t>
            </a:r>
          </a:p>
        </p:txBody>
      </p:sp>
      <p:sp>
        <p:nvSpPr>
          <p:cNvPr id="21" name="vi5">
            <a:extLst xmlns:a="http://schemas.openxmlformats.org/drawingml/2006/main">
              <a:ext uri="{FF2B5EF4-FFF2-40B4-BE49-F238E27FC236}">
                <a16:creationId xmlns:a16="http://schemas.microsoft.com/office/drawing/2014/main" id="{235B64F8-8941-4634-8C8F-76EB5DAF370D}"/>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thay đổi</a:t>
            </a:r>
          </a:p>
        </p:txBody>
      </p:sp>
      <p:sp>
        <p:nvSpPr>
          <p:cNvPr id="22" name="zh6">
            <a:extLst xmlns:a="http://schemas.openxmlformats.org/drawingml/2006/main">
              <a:ext uri="{FF2B5EF4-FFF2-40B4-BE49-F238E27FC236}">
                <a16:creationId xmlns:a16="http://schemas.microsoft.com/office/drawing/2014/main" id="{C2A15935-521C-4EC2-865A-93C44DAC03D1}"/>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核对</a:t>
            </a:r>
          </a:p>
        </p:txBody>
      </p:sp>
      <p:sp>
        <p:nvSpPr>
          <p:cNvPr id="23" name="py6">
            <a:extLst xmlns:a="http://schemas.openxmlformats.org/drawingml/2006/main">
              <a:ext uri="{FF2B5EF4-FFF2-40B4-BE49-F238E27FC236}">
                <a16:creationId xmlns:a16="http://schemas.microsoft.com/office/drawing/2014/main" id="{DC98DF8C-73F7-463D-B342-5682D7F1B708}"/>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duì</a:t>
            </a:r>
          </a:p>
        </p:txBody>
      </p:sp>
      <p:sp>
        <p:nvSpPr>
          <p:cNvPr id="24" name="vi6">
            <a:extLst xmlns:a="http://schemas.openxmlformats.org/drawingml/2006/main">
              <a:ext uri="{FF2B5EF4-FFF2-40B4-BE49-F238E27FC236}">
                <a16:creationId xmlns:a16="http://schemas.microsoft.com/office/drawing/2014/main" id="{39FAA4D5-C19F-4DF1-8E76-146770540AC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đối chiếu</a:t>
            </a:r>
          </a:p>
        </p:txBody>
      </p:sp>
      <p:sp>
        <p:nvSpPr>
          <p:cNvPr id="25" name="zh7">
            <a:extLst xmlns:a="http://schemas.openxmlformats.org/drawingml/2006/main">
              <a:ext uri="{FF2B5EF4-FFF2-40B4-BE49-F238E27FC236}">
                <a16:creationId xmlns:a16="http://schemas.microsoft.com/office/drawing/2014/main" id="{0EC58530-0E47-4B4E-BEB1-99EA4D4715E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报名成功</a:t>
            </a:r>
          </a:p>
        </p:txBody>
      </p:sp>
      <p:sp>
        <p:nvSpPr>
          <p:cNvPr id="26" name="py7">
            <a:extLst xmlns:a="http://schemas.openxmlformats.org/drawingml/2006/main">
              <a:ext uri="{FF2B5EF4-FFF2-40B4-BE49-F238E27FC236}">
                <a16:creationId xmlns:a16="http://schemas.microsoft.com/office/drawing/2014/main" id="{9EEA2FD9-C45B-44A7-BE28-DC53B0E872BC}"/>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bào míng chéng gōng</a:t>
            </a:r>
          </a:p>
        </p:txBody>
      </p:sp>
      <p:sp>
        <p:nvSpPr>
          <p:cNvPr id="27" name="vi7">
            <a:extLst xmlns:a="http://schemas.openxmlformats.org/drawingml/2006/main">
              <a:ext uri="{FF2B5EF4-FFF2-40B4-BE49-F238E27FC236}">
                <a16:creationId xmlns:a16="http://schemas.microsoft.com/office/drawing/2014/main" id="{F430B636-7EDB-4BEC-B351-4AE8E4DA3EDD}"/>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đăng ký thành công</a:t>
            </a:r>
          </a:p>
        </p:txBody>
      </p:sp>
    </p:spTree>
    <p:extLst>
      <p:ext uri="{BB962C8B-B14F-4D97-AF65-F5344CB8AC3E}">
        <p14:creationId xmlns:p14="http://schemas.microsoft.com/office/powerpoint/2010/main" val="568984033"/>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186D8A5C-1FCB-4CFA-B15C-E6BA905CFE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2923CED4-590A-42B8-A663-A2CF7AE8E3A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4122EF8-EEF3-4B48-90ED-A98A73BAEBC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9736852-8637-47B2-8EA0-6E9B06C94F3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得分</a:t>
            </a:r>
          </a:p>
        </p:txBody>
      </p:sp>
      <p:sp>
        <p:nvSpPr>
          <p:cNvPr id="5" name="py0">
            <a:extLst xmlns:a="http://schemas.openxmlformats.org/drawingml/2006/main">
              <a:ext uri="{FF2B5EF4-FFF2-40B4-BE49-F238E27FC236}">
                <a16:creationId xmlns:a16="http://schemas.microsoft.com/office/drawing/2014/main" id="{F7CB8113-93EE-4E9B-9046-7F22F5D4719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défēn</a:t>
            </a:r>
          </a:p>
        </p:txBody>
      </p:sp>
      <p:sp>
        <p:nvSpPr>
          <p:cNvPr id="6" name="vi0">
            <a:extLst xmlns:a="http://schemas.openxmlformats.org/drawingml/2006/main">
              <a:ext uri="{FF2B5EF4-FFF2-40B4-BE49-F238E27FC236}">
                <a16:creationId xmlns:a16="http://schemas.microsoft.com/office/drawing/2014/main" id="{30A06BA3-EB24-4B39-8BFF-11756ABFD86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đạt điểm</a:t>
            </a:r>
          </a:p>
        </p:txBody>
      </p:sp>
      <p:sp>
        <p:nvSpPr>
          <p:cNvPr id="7" name="zh1">
            <a:extLst xmlns:a="http://schemas.openxmlformats.org/drawingml/2006/main">
              <a:ext uri="{FF2B5EF4-FFF2-40B4-BE49-F238E27FC236}">
                <a16:creationId xmlns:a16="http://schemas.microsoft.com/office/drawing/2014/main" id="{3B2180CF-69AA-40D3-9622-2AF7125581A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或</a:t>
            </a:r>
          </a:p>
        </p:txBody>
      </p:sp>
      <p:sp>
        <p:nvSpPr>
          <p:cNvPr id="8" name="py1">
            <a:extLst xmlns:a="http://schemas.openxmlformats.org/drawingml/2006/main">
              <a:ext uri="{FF2B5EF4-FFF2-40B4-BE49-F238E27FC236}">
                <a16:creationId xmlns:a16="http://schemas.microsoft.com/office/drawing/2014/main" id="{00098F33-1A86-478B-BBDA-DBE9190E1F1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huò</a:t>
            </a:r>
          </a:p>
        </p:txBody>
      </p:sp>
      <p:sp>
        <p:nvSpPr>
          <p:cNvPr id="9" name="vi1">
            <a:extLst xmlns:a="http://schemas.openxmlformats.org/drawingml/2006/main">
              <a:ext uri="{FF2B5EF4-FFF2-40B4-BE49-F238E27FC236}">
                <a16:creationId xmlns:a16="http://schemas.microsoft.com/office/drawing/2014/main" id="{47CFCA9A-0192-4C36-B4A9-C15C1189EDC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hoặc</a:t>
            </a:r>
          </a:p>
        </p:txBody>
      </p:sp>
      <p:sp>
        <p:nvSpPr>
          <p:cNvPr id="10" name="zh2">
            <a:extLst xmlns:a="http://schemas.openxmlformats.org/drawingml/2006/main">
              <a:ext uri="{FF2B5EF4-FFF2-40B4-BE49-F238E27FC236}">
                <a16:creationId xmlns:a16="http://schemas.microsoft.com/office/drawing/2014/main" id="{C6BC3BA7-F8A2-41A0-8164-93B160DA388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米</a:t>
            </a:r>
          </a:p>
        </p:txBody>
      </p:sp>
      <p:sp>
        <p:nvSpPr>
          <p:cNvPr id="11" name="py2">
            <a:extLst xmlns:a="http://schemas.openxmlformats.org/drawingml/2006/main">
              <a:ext uri="{FF2B5EF4-FFF2-40B4-BE49-F238E27FC236}">
                <a16:creationId xmlns:a16="http://schemas.microsoft.com/office/drawing/2014/main" id="{8BB5099A-8712-45B2-B94E-07577393A0A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mǐ</a:t>
            </a:r>
          </a:p>
        </p:txBody>
      </p:sp>
      <p:sp>
        <p:nvSpPr>
          <p:cNvPr id="12" name="vi2">
            <a:extLst xmlns:a="http://schemas.openxmlformats.org/drawingml/2006/main">
              <a:ext uri="{FF2B5EF4-FFF2-40B4-BE49-F238E27FC236}">
                <a16:creationId xmlns:a16="http://schemas.microsoft.com/office/drawing/2014/main" id="{2E133FE6-3950-422C-9671-D2C1DDB9EC5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mét gạo tùy nghĩa</a:t>
            </a:r>
          </a:p>
        </p:txBody>
      </p:sp>
      <p:sp>
        <p:nvSpPr>
          <p:cNvPr id="13" name="zh3">
            <a:extLst xmlns:a="http://schemas.openxmlformats.org/drawingml/2006/main">
              <a:ext uri="{FF2B5EF4-FFF2-40B4-BE49-F238E27FC236}">
                <a16:creationId xmlns:a16="http://schemas.microsoft.com/office/drawing/2014/main" id="{F3F31F76-91E6-4905-8EE6-B766F85EF00C}"/>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四季</a:t>
            </a:r>
          </a:p>
        </p:txBody>
      </p:sp>
      <p:sp>
        <p:nvSpPr>
          <p:cNvPr id="14" name="py3">
            <a:extLst xmlns:a="http://schemas.openxmlformats.org/drawingml/2006/main">
              <a:ext uri="{FF2B5EF4-FFF2-40B4-BE49-F238E27FC236}">
                <a16:creationId xmlns:a16="http://schemas.microsoft.com/office/drawing/2014/main" id="{26941D9E-D2B5-4AB8-BA1C-EC9A88C4E069}"/>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sìjì</a:t>
            </a:r>
          </a:p>
        </p:txBody>
      </p:sp>
      <p:sp>
        <p:nvSpPr>
          <p:cNvPr id="15" name="vi3">
            <a:extLst xmlns:a="http://schemas.openxmlformats.org/drawingml/2006/main">
              <a:ext uri="{FF2B5EF4-FFF2-40B4-BE49-F238E27FC236}">
                <a16:creationId xmlns:a16="http://schemas.microsoft.com/office/drawing/2014/main" id="{8D562233-B29E-4D5F-B0E7-739D25F230C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bốn mùa</a:t>
            </a:r>
          </a:p>
        </p:txBody>
      </p:sp>
      <p:sp>
        <p:nvSpPr>
          <p:cNvPr id="16" name="zh4">
            <a:extLst xmlns:a="http://schemas.openxmlformats.org/drawingml/2006/main">
              <a:ext uri="{FF2B5EF4-FFF2-40B4-BE49-F238E27FC236}">
                <a16:creationId xmlns:a16="http://schemas.microsoft.com/office/drawing/2014/main" id="{1CF93BCB-64AF-4AAF-AF75-85476644950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一边</a:t>
            </a:r>
          </a:p>
        </p:txBody>
      </p:sp>
      <p:sp>
        <p:nvSpPr>
          <p:cNvPr id="17" name="py4">
            <a:extLst xmlns:a="http://schemas.openxmlformats.org/drawingml/2006/main">
              <a:ext uri="{FF2B5EF4-FFF2-40B4-BE49-F238E27FC236}">
                <a16:creationId xmlns:a16="http://schemas.microsoft.com/office/drawing/2014/main" id="{EE9565A5-7EA7-470A-977A-11B1A6FD6813}"/>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yìbiān</a:t>
            </a:r>
          </a:p>
        </p:txBody>
      </p:sp>
      <p:sp>
        <p:nvSpPr>
          <p:cNvPr id="18" name="vi4">
            <a:extLst xmlns:a="http://schemas.openxmlformats.org/drawingml/2006/main">
              <a:ext uri="{FF2B5EF4-FFF2-40B4-BE49-F238E27FC236}">
                <a16:creationId xmlns:a16="http://schemas.microsoft.com/office/drawing/2014/main" id="{51EE70B7-0F86-42C0-B835-A8A30E97CBA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bên vừa</a:t>
            </a:r>
          </a:p>
        </p:txBody>
      </p:sp>
    </p:spTree>
    <p:extLst>
      <p:ext uri="{BB962C8B-B14F-4D97-AF65-F5344CB8AC3E}">
        <p14:creationId xmlns:p14="http://schemas.microsoft.com/office/powerpoint/2010/main" val="1704654378"/>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B7AC7C1-E6DE-491B-A2C1-96CB51F01A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85DD7AF3-58EC-4626-AB60-51E757F92D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695915B-4FFD-44AD-ACCE-06E9E68F3A1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D86C181F-862F-47C9-A7D6-F5BAA0174FE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根据……</a:t>
            </a:r>
          </a:p>
        </p:txBody>
      </p:sp>
      <p:sp>
        <p:nvSpPr>
          <p:cNvPr id="5" name="rule">
            <a:extLst xmlns:a="http://schemas.openxmlformats.org/drawingml/2006/main">
              <a:ext uri="{FF2B5EF4-FFF2-40B4-BE49-F238E27FC236}">
                <a16:creationId xmlns:a16="http://schemas.microsoft.com/office/drawing/2014/main" id="{1D27752B-FF75-4EF2-80A4-9DA48B526C0D}"/>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根据通知，活动免费。 Theo thông báo hoạt động miễn phí.</a:t>
            </a:r>
          </a:p>
        </p:txBody>
      </p:sp>
    </p:spTree>
    <p:extLst>
      <p:ext uri="{BB962C8B-B14F-4D97-AF65-F5344CB8AC3E}">
        <p14:creationId xmlns:p14="http://schemas.microsoft.com/office/powerpoint/2010/main" val="2110358898"/>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B61D210-2812-40C7-A69C-2DA5B5F1CC7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25CD0AD6-0A36-429A-BAB3-4CD276A548D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03BA3A9-3A60-45F0-A924-6D61FECCD3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23D2B54-3620-41F7-8E45-5F1FE1DEAEEB}"/>
              </a:ext>
            </a:extLst>
            <ns0:hlinkClick xmlns:ns0="http://schemas.openxmlformats.org/drawingml/2006/main" xmlns:ns1="http://schemas.openxmlformats.org/officeDocument/2006/relationships" ns1:id="rIdInteractive3">
              <ns0:snd ns1:embed="rIdEmbeddedAudio4" name="HSK3-5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3F1B728-3E04-49A7-9A10-84D177EEBE7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EEA0FED-3E93-41DC-B5E3-FDE9297A4A1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72827970"/>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EF26B99-D95D-4461-8531-E89A66965D9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8DE5C5BF-FA97-4700-86F1-BE593CB3BED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EF96969-9C1B-4745-B252-93F58FB98F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D202CD9-5BF9-4F85-8A68-DAC59BC8759F}"/>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中文活动今天开始报名，周五下午五点截止。活动免费，共二十个名额。参加者通过</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通知里的链接填写表单。</a:t>
            </a:r>
          </a:p>
        </p:txBody>
      </p:sp>
      <p:sp>
        <p:nvSpPr>
          <p:cNvPr id="5" name="q0">
            <a:extLst xmlns:a="http://schemas.openxmlformats.org/drawingml/2006/main">
              <a:ext uri="{FF2B5EF4-FFF2-40B4-BE49-F238E27FC236}">
                <a16:creationId xmlns:a16="http://schemas.microsoft.com/office/drawing/2014/main" id="{AD7C1A4F-C1C5-4420-8C8C-B5F03A70DD7F}"/>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什么时候截止报名？</a:t>
            </a:r>
          </a:p>
        </p:txBody>
      </p:sp>
      <p:sp>
        <p:nvSpPr>
          <p:cNvPr id="6" name="q1">
            <a:extLst xmlns:a="http://schemas.openxmlformats.org/drawingml/2006/main">
              <a:ext uri="{FF2B5EF4-FFF2-40B4-BE49-F238E27FC236}">
                <a16:creationId xmlns:a16="http://schemas.microsoft.com/office/drawing/2014/main" id="{BCB2A1A6-486B-49E8-BADA-87F6E34EF564}"/>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有多少名额？</a:t>
            </a:r>
          </a:p>
        </p:txBody>
      </p:sp>
    </p:spTree>
    <p:extLst>
      <p:ext uri="{BB962C8B-B14F-4D97-AF65-F5344CB8AC3E}">
        <p14:creationId xmlns:p14="http://schemas.microsoft.com/office/powerpoint/2010/main" val="1241564187"/>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268C188-58C0-4F35-96FE-EB1E5DD167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D2A2088F-C9B8-4F61-9EF2-90B267A9BC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36CA8AC-9AB9-4473-B941-219154D2370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F3E8A5F-0813-4B4C-93A1-36F29FEA00B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E1ABFFDD-83D5-4732-8465-80F3CF87A360}"/>
              </a:ext>
            </a:extLst>
            <ns0:hlinkClick xmlns:ns0="http://schemas.openxmlformats.org/drawingml/2006/main" xmlns:ns1="http://schemas.openxmlformats.org/officeDocument/2006/relationships" ns1:id="rIdInteractive3">
              <ns0:snd ns1:embed="rIdEmbeddedAudio4" name="HSK3-5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0744E9B-01DA-421D-9BE4-D62CDEF708C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联系方法</a:t>
            </a:r>
          </a:p>
        </p:txBody>
      </p:sp>
      <p:sp>
        <p:nvSpPr>
          <p:cNvPr id="7" name="choice_1">
            <a:extLst xmlns:a="http://schemas.openxmlformats.org/drawingml/2006/main">
              <a:ext uri="{FF2B5EF4-FFF2-40B4-BE49-F238E27FC236}">
                <a16:creationId xmlns:a16="http://schemas.microsoft.com/office/drawing/2014/main" id="{9E62D338-22CD-447C-BE16-FC27779D59A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说明会</a:t>
            </a:r>
          </a:p>
        </p:txBody>
      </p:sp>
      <p:sp>
        <p:nvSpPr>
          <p:cNvPr id="8" name="choice_2">
            <a:extLst xmlns:a="http://schemas.openxmlformats.org/drawingml/2006/main">
              <a:ext uri="{FF2B5EF4-FFF2-40B4-BE49-F238E27FC236}">
                <a16:creationId xmlns:a16="http://schemas.microsoft.com/office/drawing/2014/main" id="{F452D7B0-DF0E-4EDF-ABD5-9065FD3E1B0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关键词</a:t>
            </a:r>
          </a:p>
        </p:txBody>
      </p:sp>
    </p:spTree>
    <p:extLst>
      <p:ext uri="{BB962C8B-B14F-4D97-AF65-F5344CB8AC3E}">
        <p14:creationId xmlns:p14="http://schemas.microsoft.com/office/powerpoint/2010/main" val="439245011"/>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801FFD2-078D-44C0-838C-32AEA7F333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816E8CD3-5D2B-4E78-9A65-661D1C8FE8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FEB7873-B0A9-4096-94BC-5E272DAA6C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44B0F103-DCEC-4BC4-90BE-FF0BE16B2F3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关键词 (guān jiàn cí).</a:t>
            </a:r>
          </a:p>
        </p:txBody>
      </p:sp>
      <p:sp>
        <p:nvSpPr>
          <p:cNvPr id="5" name="stretch">
            <a:extLst xmlns:a="http://schemas.openxmlformats.org/drawingml/2006/main">
              <a:ext uri="{FF2B5EF4-FFF2-40B4-BE49-F238E27FC236}">
                <a16:creationId xmlns:a16="http://schemas.microsoft.com/office/drawing/2014/main" id="{393664EB-48AC-418A-97D0-D4CE8A1685E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FC91CCD-753C-462A-8281-CF429311089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57021340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9604806-1EF0-4D76-989A-EDDEB3F584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CC26D0F0-DBAD-4FF4-9C83-DACC7797762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42D963A-8D23-4C52-AA51-653B7F3AA9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C867791-63E7-4168-8707-F1BFF17078F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243ACFE-DD37-4744-B548-8DB9535A942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71897782"/>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46DC283-0461-4BD2-A0B8-E3B229A324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C3265139-1636-40F1-BEBB-C476115920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9C9D049-5BB9-4293-BD52-CC9ABF330F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08A6EA9-E353-43FF-A767-3B856359222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hai thông báo có thời hạn khác nhau. Chọn hoạt động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phù hợp, điền biểu mẫu giả định và tóm tắt cho bạn.</a:t>
            </a:r>
          </a:p>
        </p:txBody>
      </p:sp>
      <p:sp>
        <p:nvSpPr>
          <p:cNvPr id="5" name="taskrule">
            <a:extLst xmlns:a="http://schemas.openxmlformats.org/drawingml/2006/main">
              <a:ext uri="{FF2B5EF4-FFF2-40B4-BE49-F238E27FC236}">
                <a16:creationId xmlns:a16="http://schemas.microsoft.com/office/drawing/2014/main" id="{5CA7375A-7157-43B1-8905-F5240385DD2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816893921"/>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9B9F4C8-2789-4D8A-B434-F994ED981B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92AA8F3A-A994-4C7E-B851-B03CAA12C5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D5922376-AB6A-44EA-A77F-3C3AB568B4D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关"/>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键"/>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词"/>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联"/>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系"/>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方"/>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873364613"/>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40759F9-BBD0-4AF1-825B-0DD369EA75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1ADB5CBA-E22B-45D0-A0C3-4993D4BBF50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13A291D-DC25-41F7-A39A-0B5DDC934CC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623ECF9-3464-4A1A-B41D-AAC1E10FB91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037A3591-5CBA-4922-ADCD-9580B51DAF8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58CB48F-26FA-4EC6-AF1E-54FBA6A599D5}"/>
              </a:ext>
            </a:extLst>
            <ns0:hlinkClick xmlns:ns0="http://schemas.openxmlformats.org/drawingml/2006/main" xmlns:ns1="http://schemas.openxmlformats.org/officeDocument/2006/relationships" ns1:id="rIdInteractive3">
              <ns0:snd ns1:embed="rIdEmbeddedAudio4" name="HSK3-5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612994294"/>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602091B-BA25-480C-BADC-5E6E11C6ED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HSK3-57</a:t>
            </a:r>
          </a:p>
        </p:txBody>
      </p:sp>
      <p:sp>
        <p:nvSpPr>
          <p:cNvPr id="2" name="heading">
            <a:extLst xmlns:a="http://schemas.openxmlformats.org/drawingml/2006/main">
              <a:ext uri="{FF2B5EF4-FFF2-40B4-BE49-F238E27FC236}">
                <a16:creationId xmlns:a16="http://schemas.microsoft.com/office/drawing/2014/main" id="{B94331E9-1A2B-4BA2-90DD-CF1C39275C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E869A69E-BEFD-44ED-BD07-A65E1861E7F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4F83DE5-C852-4F58-8192-7E9EAA993B5B}"/>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A4E63E1-5FDE-4580-8587-B44E008BB60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6016995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2026-10-18T07:30:09.5230000Z</dcterms:created>
  <dcterms:modified xsi:type="dcterms:W3CDTF">2026-10-18T07:30:09.5230000Z</dcterms:modified>
</coreProperties>
</file>