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07ac0c3d55454cdc" /><Relationship Type="http://schemas.openxmlformats.org/officeDocument/2006/relationships/extended-properties" Target="/docProps/app.xml" Id="R6cad1aa2f61d401d" /><Relationship Type="http://schemas.openxmlformats.org/officeDocument/2006/relationships/officeDocument" Target="/ppt/presentation.xml" Id="Rc80e9aa708ff4ad5" /></Relationships>
</file>

<file path=ppt/presentation.xml><?xml version="1.0" encoding="utf-8"?>
<p:presentation xmlns:p="http://schemas.openxmlformats.org/presentationml/2006/main">
  <p:sldMasterIdLst>
    <p:sldMasterId xmlns:r="http://schemas.openxmlformats.org/officeDocument/2006/relationships" id="2147483648" r:id="Rbcf939172b774816"/>
  </p:sldMasterIdLst>
  <p:notesMasterIdLst>
    <p:notesMasterId xmlns:r="http://schemas.openxmlformats.org/officeDocument/2006/relationships" r:id="Ra344e6b7b16448d0"/>
  </p:notesMasterIdLst>
  <p:sldIdLst>
    <p:sldId xmlns:r="http://schemas.openxmlformats.org/officeDocument/2006/relationships" id="256" r:id="R7058b6e4c8d54f55"/>
    <p:sldId xmlns:r="http://schemas.openxmlformats.org/officeDocument/2006/relationships" id="257" r:id="R525adf414a0a4b68"/>
    <p:sldId xmlns:r="http://schemas.openxmlformats.org/officeDocument/2006/relationships" id="258" r:id="Rce9bc4be0e464eae"/>
    <p:sldId xmlns:r="http://schemas.openxmlformats.org/officeDocument/2006/relationships" id="259" r:id="R39158aa4b0124e57"/>
    <p:sldId xmlns:r="http://schemas.openxmlformats.org/officeDocument/2006/relationships" id="260" r:id="R827e1d6b1ef542bc"/>
    <p:sldId xmlns:r="http://schemas.openxmlformats.org/officeDocument/2006/relationships" id="261" r:id="R187a3d41fe224c66"/>
    <p:sldId xmlns:r="http://schemas.openxmlformats.org/officeDocument/2006/relationships" id="262" r:id="Rb4ca1151f7b9452e"/>
    <p:sldId xmlns:r="http://schemas.openxmlformats.org/officeDocument/2006/relationships" id="263" r:id="R2e7bfd49b2994810"/>
    <p:sldId xmlns:r="http://schemas.openxmlformats.org/officeDocument/2006/relationships" id="264" r:id="R8ae133dd85b44a63"/>
    <p:sldId xmlns:r="http://schemas.openxmlformats.org/officeDocument/2006/relationships" id="265" r:id="R8c1a647fd64f4bf3"/>
    <p:sldId xmlns:r="http://schemas.openxmlformats.org/officeDocument/2006/relationships" id="266" r:id="Rd3ff47ba2cda47d9"/>
    <p:sldId xmlns:r="http://schemas.openxmlformats.org/officeDocument/2006/relationships" id="267" r:id="Rc9bc7f5f02b84a9a"/>
    <p:sldId xmlns:r="http://schemas.openxmlformats.org/officeDocument/2006/relationships" id="268" r:id="R7a7a026c8c6847b3"/>
    <p:sldId xmlns:r="http://schemas.openxmlformats.org/officeDocument/2006/relationships" id="269" r:id="R8347c99a9b4a4418"/>
    <p:sldId xmlns:r="http://schemas.openxmlformats.org/officeDocument/2006/relationships" id="270" r:id="R53e94527b9734488"/>
    <p:sldId xmlns:r="http://schemas.openxmlformats.org/officeDocument/2006/relationships" id="271" r:id="R43f97e346d314b53"/>
    <p:sldId xmlns:r="http://schemas.openxmlformats.org/officeDocument/2006/relationships" id="272" r:id="Rc9f35180019740a4"/>
    <p:sldId xmlns:r="http://schemas.openxmlformats.org/officeDocument/2006/relationships" id="273" r:id="R58547351fd134d3c"/>
    <p:sldId xmlns:r="http://schemas.openxmlformats.org/officeDocument/2006/relationships" id="274" r:id="Rbf944bedb8714ffd"/>
    <p:sldId xmlns:r="http://schemas.openxmlformats.org/officeDocument/2006/relationships" id="275" r:id="Rbeb57e97f2a943b2"/>
    <p:sldId xmlns:r="http://schemas.openxmlformats.org/officeDocument/2006/relationships" id="276" r:id="Rdf21de6b2b274c28"/>
    <p:sldId xmlns:r="http://schemas.openxmlformats.org/officeDocument/2006/relationships" id="277" r:id="R7249e4760c924fa0"/>
    <p:sldId xmlns:r="http://schemas.openxmlformats.org/officeDocument/2006/relationships" id="278" r:id="R3c897801124a42d1"/>
    <p:sldId xmlns:r="http://schemas.openxmlformats.org/officeDocument/2006/relationships" id="279" r:id="R7fd6bac962c44722"/>
    <p:sldId xmlns:r="http://schemas.openxmlformats.org/officeDocument/2006/relationships" id="280" r:id="Rb57cfc4e836e4310"/>
    <p:sldId xmlns:r="http://schemas.openxmlformats.org/officeDocument/2006/relationships" id="281" r:id="Rf7f73fca5b634d74"/>
    <p:sldId xmlns:r="http://schemas.openxmlformats.org/officeDocument/2006/relationships" id="282" r:id="R8253b39277ef487d"/>
    <p:sldId xmlns:r="http://schemas.openxmlformats.org/officeDocument/2006/relationships" id="283" r:id="R510714f78cc64822"/>
    <p:sldId xmlns:r="http://schemas.openxmlformats.org/officeDocument/2006/relationships" id="284" r:id="Rf3a31ee4c2744ab1"/>
    <p:sldId xmlns:r="http://schemas.openxmlformats.org/officeDocument/2006/relationships" id="285" r:id="R442cf7cc3b2a4012"/>
    <p:sldId xmlns:r="http://schemas.openxmlformats.org/officeDocument/2006/relationships" id="286" r:id="Re4d24981ab884659"/>
    <p:sldId xmlns:r="http://schemas.openxmlformats.org/officeDocument/2006/relationships" id="287" r:id="Rcc496f4938d64919"/>
    <p:sldId xmlns:r="http://schemas.openxmlformats.org/officeDocument/2006/relationships" id="288" r:id="R05f6187c5a8544e9"/>
    <p:sldId xmlns:r="http://schemas.openxmlformats.org/officeDocument/2006/relationships" id="289" r:id="R7c0b5d023fe64fa6"/>
    <p:sldId xmlns:r="http://schemas.openxmlformats.org/officeDocument/2006/relationships" id="290" r:id="Rfd1ca0fd959645e0"/>
    <p:sldId xmlns:r="http://schemas.openxmlformats.org/officeDocument/2006/relationships" id="291" r:id="Rb4dffbf42c13407d"/>
    <p:sldId xmlns:r="http://schemas.openxmlformats.org/officeDocument/2006/relationships" id="292" r:id="R7b8e16bb339e4812"/>
    <p:sldId xmlns:r="http://schemas.openxmlformats.org/officeDocument/2006/relationships" id="293" r:id="R184f88cfcad74838"/>
    <p:sldId xmlns:r="http://schemas.openxmlformats.org/officeDocument/2006/relationships" id="294" r:id="R2792dad2e9e14b4e"/>
    <p:sldId xmlns:r="http://schemas.openxmlformats.org/officeDocument/2006/relationships" id="295" r:id="Rab70927a1e404083"/>
    <p:sldId xmlns:r="http://schemas.openxmlformats.org/officeDocument/2006/relationships" id="296" r:id="R43acad99c5a94080"/>
    <p:sldId xmlns:r="http://schemas.openxmlformats.org/officeDocument/2006/relationships" id="297" r:id="Re32fa85007ab4ac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ef026acffe4ca6" /><Relationship Type="http://schemas.openxmlformats.org/officeDocument/2006/relationships/slideMaster" Target="/ppt/slideMasters/slideMaster1.xml" Id="Rbcf939172b774816" /><Relationship Type="http://schemas.openxmlformats.org/officeDocument/2006/relationships/notesMaster" Target="/ppt/notesMasters/notesMaster1.xml" Id="Ra344e6b7b16448d0" /><Relationship Type="http://schemas.openxmlformats.org/officeDocument/2006/relationships/presProps" Target="/ppt/presProps.xml" Id="Ra35d4980109a4a67" /><Relationship Type="http://schemas.openxmlformats.org/officeDocument/2006/relationships/tableStyles" Target="/ppt/tableStyles.xml" Id="R49f56ded0ad046e6" /><Relationship Type="http://schemas.openxmlformats.org/officeDocument/2006/relationships/slide" Target="/ppt/slides/slide1.xml" Id="R7058b6e4c8d54f55" /><Relationship Type="http://schemas.openxmlformats.org/officeDocument/2006/relationships/slide" Target="/ppt/slides/slide2.xml" Id="R525adf414a0a4b68" /><Relationship Type="http://schemas.openxmlformats.org/officeDocument/2006/relationships/slide" Target="/ppt/slides/slide3.xml" Id="Rce9bc4be0e464eae" /><Relationship Type="http://schemas.openxmlformats.org/officeDocument/2006/relationships/slide" Target="/ppt/slides/slide4.xml" Id="R39158aa4b0124e57" /><Relationship Type="http://schemas.openxmlformats.org/officeDocument/2006/relationships/slide" Target="/ppt/slides/slide5.xml" Id="R827e1d6b1ef542bc" /><Relationship Type="http://schemas.openxmlformats.org/officeDocument/2006/relationships/slide" Target="/ppt/slides/slide6.xml" Id="R187a3d41fe224c66" /><Relationship Type="http://schemas.openxmlformats.org/officeDocument/2006/relationships/slide" Target="/ppt/slides/slide7.xml" Id="Rb4ca1151f7b9452e" /><Relationship Type="http://schemas.openxmlformats.org/officeDocument/2006/relationships/slide" Target="/ppt/slides/slide8.xml" Id="R2e7bfd49b2994810" /><Relationship Type="http://schemas.openxmlformats.org/officeDocument/2006/relationships/slide" Target="/ppt/slides/slide9.xml" Id="R8ae133dd85b44a63" /><Relationship Type="http://schemas.openxmlformats.org/officeDocument/2006/relationships/slide" Target="/ppt/slides/slide10.xml" Id="R8c1a647fd64f4bf3" /><Relationship Type="http://schemas.openxmlformats.org/officeDocument/2006/relationships/slide" Target="/ppt/slides/slide11.xml" Id="Rd3ff47ba2cda47d9" /><Relationship Type="http://schemas.openxmlformats.org/officeDocument/2006/relationships/slide" Target="/ppt/slides/slide12.xml" Id="Rc9bc7f5f02b84a9a" /><Relationship Type="http://schemas.openxmlformats.org/officeDocument/2006/relationships/slide" Target="/ppt/slides/slide13.xml" Id="R7a7a026c8c6847b3" /><Relationship Type="http://schemas.openxmlformats.org/officeDocument/2006/relationships/slide" Target="/ppt/slides/slide14.xml" Id="R8347c99a9b4a4418" /><Relationship Type="http://schemas.openxmlformats.org/officeDocument/2006/relationships/slide" Target="/ppt/slides/slide15.xml" Id="R53e94527b9734488" /><Relationship Type="http://schemas.openxmlformats.org/officeDocument/2006/relationships/slide" Target="/ppt/slides/slide16.xml" Id="R43f97e346d314b53" /><Relationship Type="http://schemas.openxmlformats.org/officeDocument/2006/relationships/slide" Target="/ppt/slides/slide17.xml" Id="Rc9f35180019740a4" /><Relationship Type="http://schemas.openxmlformats.org/officeDocument/2006/relationships/slide" Target="/ppt/slides/slide18.xml" Id="R58547351fd134d3c" /><Relationship Type="http://schemas.openxmlformats.org/officeDocument/2006/relationships/slide" Target="/ppt/slides/slide19.xml" Id="Rbf944bedb8714ffd" /><Relationship Type="http://schemas.openxmlformats.org/officeDocument/2006/relationships/slide" Target="/ppt/slides/slide20.xml" Id="Rbeb57e97f2a943b2" /><Relationship Type="http://schemas.openxmlformats.org/officeDocument/2006/relationships/slide" Target="/ppt/slides/slide21.xml" Id="Rdf21de6b2b274c28" /><Relationship Type="http://schemas.openxmlformats.org/officeDocument/2006/relationships/slide" Target="/ppt/slides/slide22.xml" Id="R7249e4760c924fa0" /><Relationship Type="http://schemas.openxmlformats.org/officeDocument/2006/relationships/slide" Target="/ppt/slides/slide23.xml" Id="R3c897801124a42d1" /><Relationship Type="http://schemas.openxmlformats.org/officeDocument/2006/relationships/slide" Target="/ppt/slides/slide24.xml" Id="R7fd6bac962c44722" /><Relationship Type="http://schemas.openxmlformats.org/officeDocument/2006/relationships/slide" Target="/ppt/slides/slide25.xml" Id="Rb57cfc4e836e4310" /><Relationship Type="http://schemas.openxmlformats.org/officeDocument/2006/relationships/slide" Target="/ppt/slides/slide26.xml" Id="Rf7f73fca5b634d74" /><Relationship Type="http://schemas.openxmlformats.org/officeDocument/2006/relationships/slide" Target="/ppt/slides/slide27.xml" Id="R8253b39277ef487d" /><Relationship Type="http://schemas.openxmlformats.org/officeDocument/2006/relationships/slide" Target="/ppt/slides/slide28.xml" Id="R510714f78cc64822" /><Relationship Type="http://schemas.openxmlformats.org/officeDocument/2006/relationships/slide" Target="/ppt/slides/slide29.xml" Id="Rf3a31ee4c2744ab1" /><Relationship Type="http://schemas.openxmlformats.org/officeDocument/2006/relationships/slide" Target="/ppt/slides/slide30.xml" Id="R442cf7cc3b2a4012" /><Relationship Type="http://schemas.openxmlformats.org/officeDocument/2006/relationships/slide" Target="/ppt/slides/slide31.xml" Id="Re4d24981ab884659" /><Relationship Type="http://schemas.openxmlformats.org/officeDocument/2006/relationships/slide" Target="/ppt/slides/slide32.xml" Id="Rcc496f4938d64919" /><Relationship Type="http://schemas.openxmlformats.org/officeDocument/2006/relationships/slide" Target="/ppt/slides/slide33.xml" Id="R05f6187c5a8544e9" /><Relationship Type="http://schemas.openxmlformats.org/officeDocument/2006/relationships/slide" Target="/ppt/slides/slide34.xml" Id="R7c0b5d023fe64fa6" /><Relationship Type="http://schemas.openxmlformats.org/officeDocument/2006/relationships/slide" Target="/ppt/slides/slide35.xml" Id="Rfd1ca0fd959645e0" /><Relationship Type="http://schemas.openxmlformats.org/officeDocument/2006/relationships/slide" Target="/ppt/slides/slide36.xml" Id="Rb4dffbf42c13407d" /><Relationship Type="http://schemas.openxmlformats.org/officeDocument/2006/relationships/slide" Target="/ppt/slides/slide37.xml" Id="R7b8e16bb339e4812" /><Relationship Type="http://schemas.openxmlformats.org/officeDocument/2006/relationships/slide" Target="/ppt/slides/slide38.xml" Id="R184f88cfcad74838" /><Relationship Type="http://schemas.openxmlformats.org/officeDocument/2006/relationships/slide" Target="/ppt/slides/slide39.xml" Id="R2792dad2e9e14b4e" /><Relationship Type="http://schemas.openxmlformats.org/officeDocument/2006/relationships/slide" Target="/ppt/slides/slide40.xml" Id="Rab70927a1e404083" /><Relationship Type="http://schemas.openxmlformats.org/officeDocument/2006/relationships/slide" Target="/ppt/slides/slide41.xml" Id="R43acad99c5a94080" /><Relationship Type="http://schemas.openxmlformats.org/officeDocument/2006/relationships/slide" Target="/ppt/slides/slide42.xml" Id="Re32fa85007ab4ac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0ba0e300514b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9c77a85af841fa" /><Relationship Type="http://schemas.openxmlformats.org/officeDocument/2006/relationships/notesMaster" Target="/ppt/notesMasters/notesMaster1.xml" Id="R00e21c4b936e47b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62100f3df941ab" /><Relationship Type="http://schemas.openxmlformats.org/officeDocument/2006/relationships/notesMaster" Target="/ppt/notesMasters/notesMaster1.xml" Id="R16ea84f775bf40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42106f756043cf" /><Relationship Type="http://schemas.openxmlformats.org/officeDocument/2006/relationships/notesMaster" Target="/ppt/notesMasters/notesMaster1.xml" Id="Ra8863fad4c0c43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e2859314b884607" /><Relationship Type="http://schemas.openxmlformats.org/officeDocument/2006/relationships/notesMaster" Target="/ppt/notesMasters/notesMaster1.xml" Id="R8e5111144ad747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a8e807a195443f" /><Relationship Type="http://schemas.openxmlformats.org/officeDocument/2006/relationships/notesMaster" Target="/ppt/notesMasters/notesMaster1.xml" Id="R055a0ffb51584dc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01c2e729044ddc" /><Relationship Type="http://schemas.openxmlformats.org/officeDocument/2006/relationships/notesMaster" Target="/ppt/notesMasters/notesMaster1.xml" Id="R8fe92f79145b49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a7e8a66ae5f5438f" /><Relationship Type="http://schemas.openxmlformats.org/officeDocument/2006/relationships/notesMaster" Target="/ppt/notesMasters/notesMaster1.xml" Id="Rf74b8931eba747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5cd109d2414eca" /><Relationship Type="http://schemas.openxmlformats.org/officeDocument/2006/relationships/notesMaster" Target="/ppt/notesMasters/notesMaster1.xml" Id="R93dd0ba7dc1348d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2cbad8213fb4e5e" /><Relationship Type="http://schemas.openxmlformats.org/officeDocument/2006/relationships/notesMaster" Target="/ppt/notesMasters/notesMaster1.xml" Id="R1b45e17adcc7480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b64adcc39f4812" /><Relationship Type="http://schemas.openxmlformats.org/officeDocument/2006/relationships/notesMaster" Target="/ppt/notesMasters/notesMaster1.xml" Id="R58914c0afdf9443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d77f7516c7b469c" /><Relationship Type="http://schemas.openxmlformats.org/officeDocument/2006/relationships/notesMaster" Target="/ppt/notesMasters/notesMaster1.xml" Id="R1458800e61354d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c302f1908a04132" /><Relationship Type="http://schemas.openxmlformats.org/officeDocument/2006/relationships/notesMaster" Target="/ppt/notesMasters/notesMaster1.xml" Id="R4f600fa1539645f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f6906eb3e754a3c" /><Relationship Type="http://schemas.openxmlformats.org/officeDocument/2006/relationships/notesMaster" Target="/ppt/notesMasters/notesMaster1.xml" Id="R84e0b7814fac437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f3f59638c544f2" /><Relationship Type="http://schemas.openxmlformats.org/officeDocument/2006/relationships/notesMaster" Target="/ppt/notesMasters/notesMaster1.xml" Id="R7e3a713146dd41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5fc1d874f6e402b" /><Relationship Type="http://schemas.openxmlformats.org/officeDocument/2006/relationships/notesMaster" Target="/ppt/notesMasters/notesMaster1.xml" Id="Rd8044b7c196047a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b3684aca5044471" /><Relationship Type="http://schemas.openxmlformats.org/officeDocument/2006/relationships/notesMaster" Target="/ppt/notesMasters/notesMaster1.xml" Id="R05f82c01aaf5455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9853e494ba4e53" /><Relationship Type="http://schemas.openxmlformats.org/officeDocument/2006/relationships/notesMaster" Target="/ppt/notesMasters/notesMaster1.xml" Id="R2189726e5d054b5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37be5e90a174f29" /><Relationship Type="http://schemas.openxmlformats.org/officeDocument/2006/relationships/notesMaster" Target="/ppt/notesMasters/notesMaster1.xml" Id="Ra164561cfbff4bc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ce5fcbf95fb4024" /><Relationship Type="http://schemas.openxmlformats.org/officeDocument/2006/relationships/notesMaster" Target="/ppt/notesMasters/notesMaster1.xml" Id="R23fdfce3207d4de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c22a4ac06a1481c" /><Relationship Type="http://schemas.openxmlformats.org/officeDocument/2006/relationships/notesMaster" Target="/ppt/notesMasters/notesMaster1.xml" Id="R8817c73a68f4496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787776b54504699" /><Relationship Type="http://schemas.openxmlformats.org/officeDocument/2006/relationships/notesMaster" Target="/ppt/notesMasters/notesMaster1.xml" Id="R4aa083d7cb7046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d5534b7944848e7" /><Relationship Type="http://schemas.openxmlformats.org/officeDocument/2006/relationships/notesMaster" Target="/ppt/notesMasters/notesMaster1.xml" Id="R283568aedd2446b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51fc3fb9a0f434c" /><Relationship Type="http://schemas.openxmlformats.org/officeDocument/2006/relationships/notesMaster" Target="/ppt/notesMasters/notesMaster1.xml" Id="R2f11c761210b44f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22c24c0a1584cf1" /><Relationship Type="http://schemas.openxmlformats.org/officeDocument/2006/relationships/notesMaster" Target="/ppt/notesMasters/notesMaster1.xml" Id="R95ba8f8189554fb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56b1731691e4135" /><Relationship Type="http://schemas.openxmlformats.org/officeDocument/2006/relationships/notesMaster" Target="/ppt/notesMasters/notesMaster1.xml" Id="R6faab9cb91e5490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33e190848a64e5a" /><Relationship Type="http://schemas.openxmlformats.org/officeDocument/2006/relationships/notesMaster" Target="/ppt/notesMasters/notesMaster1.xml" Id="Re4f8d2b42fcd4b5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d06fdce6cc944e9" /><Relationship Type="http://schemas.openxmlformats.org/officeDocument/2006/relationships/notesMaster" Target="/ppt/notesMasters/notesMaster1.xml" Id="R0c93348c146d49b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533b1a398404964" /><Relationship Type="http://schemas.openxmlformats.org/officeDocument/2006/relationships/notesMaster" Target="/ppt/notesMasters/notesMaster1.xml" Id="R45e68da9a9f8438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e28b97b5274b29" /><Relationship Type="http://schemas.openxmlformats.org/officeDocument/2006/relationships/notesMaster" Target="/ppt/notesMasters/notesMaster1.xml" Id="R3dd3963061174dc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acbfb0848ff4afa" /><Relationship Type="http://schemas.openxmlformats.org/officeDocument/2006/relationships/notesMaster" Target="/ppt/notesMasters/notesMaster1.xml" Id="Rfba4f6d022fe48e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401a93a6640417f" /><Relationship Type="http://schemas.openxmlformats.org/officeDocument/2006/relationships/notesMaster" Target="/ppt/notesMasters/notesMaster1.xml" Id="R9cdea5599c8a4f3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0e9496149f84007" /><Relationship Type="http://schemas.openxmlformats.org/officeDocument/2006/relationships/notesMaster" Target="/ppt/notesMasters/notesMaster1.xml" Id="Rfc7710c6dc5844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9cfc0289d534869" /><Relationship Type="http://schemas.openxmlformats.org/officeDocument/2006/relationships/notesMaster" Target="/ppt/notesMasters/notesMaster1.xml" Id="Ra4cc29852c90463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1c6191412324d32" /><Relationship Type="http://schemas.openxmlformats.org/officeDocument/2006/relationships/notesMaster" Target="/ppt/notesMasters/notesMaster1.xml" Id="R2fb9142a863440f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1ec0bbe122c4f4b" /><Relationship Type="http://schemas.openxmlformats.org/officeDocument/2006/relationships/notesMaster" Target="/ppt/notesMasters/notesMaster1.xml" Id="R259f76226465400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bfa2b515a8846fd" /><Relationship Type="http://schemas.openxmlformats.org/officeDocument/2006/relationships/notesMaster" Target="/ppt/notesMasters/notesMaster1.xml" Id="R4c2798a45b3d485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03d7d11270846d7" /><Relationship Type="http://schemas.openxmlformats.org/officeDocument/2006/relationships/notesMaster" Target="/ppt/notesMasters/notesMaster1.xml" Id="R1903bf0809c4469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755eb11781c4272" /><Relationship Type="http://schemas.openxmlformats.org/officeDocument/2006/relationships/notesMaster" Target="/ppt/notesMasters/notesMaster1.xml" Id="Rda3a9edb2d37421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3f7a966b9ab40a4" /><Relationship Type="http://schemas.openxmlformats.org/officeDocument/2006/relationships/notesMaster" Target="/ppt/notesMasters/notesMaster1.xml" Id="R5ae9b7ea64c14bc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4300b936b9846e8" /><Relationship Type="http://schemas.openxmlformats.org/officeDocument/2006/relationships/notesMaster" Target="/ppt/notesMasters/notesMaster1.xml" Id="R43d78207519e4fd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0b6a0ddf659429e" /><Relationship Type="http://schemas.openxmlformats.org/officeDocument/2006/relationships/notesMaster" Target="/ppt/notesMasters/notesMaster1.xml" Id="Rbde45e86ee4945e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2812e34b33b4c26" /><Relationship Type="http://schemas.openxmlformats.org/officeDocument/2006/relationships/notesMaster" Target="/ppt/notesMasters/notesMaster1.xml" Id="R918ab45743574dc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../Audio/HSK3-58_MODEL.mp3. Sau khi tải, giữ thư mục Audio cạnh thư mục Slides. Script: 展示。主题。调查。采访。整理。总结。结论。理由。你的展示准备好了吗？。准备好了，我调查了十位同学。。你发现了什么？。六个人喜欢运动，四个人喜欢看电影。。你会说明调查方法吗？。会，我先介绍问题，再展示结果。.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十个人。 / 六个人。.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展示 (zhǎn shì) = trình bày. Chọn đáp án bằng chuột trong trình chiếu. Chế độ đội: 20 giây trao đổi, 10 giây giải thích. Nhóm đúng và giải thích được nhận hai điểm. Script GAME: 展示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HSK3-58: Dự án cuối khóa và định hướng tiếp theo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../Audio/HSK3-59_MODEL.mp3. Sau khi tải, giữ thư mục Audio cạnh thư mục Slides. Script: 例子。证据。练习展示。提问。回答问题。反馈。改进。优势。小林采访了十位同学，询问周末喜欢做什么。六个人喜欢运动，四个人喜欢看电影。他准备先说明问题，再介绍结果。.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十个人。 / 六个人。.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六个人。 Đối chiếu bài đọc để nêu bằng chứng. Chọn đáp án bằng chuột trong trình chiếu. Chế độ đội: 20 giây trao đổi, 10 giây giải thích. Nhóm đúng và giải thích được nhận hai điểm. Script GAME: 例子</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HSK3-59: Dự án cuối khóa và định hướng tiếp theo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../Audio/HSK3-60_MODEL.mp3. Sau khi tải, giữ thư mục Audio cạnh thư mục Slides. Script: 不足。下一步。长期。短期。自主学习。实际使用。达到。继续。小林采访了十位同学，询问周末喜欢做什么。六个人喜欢运动，四个人喜欢看电影。他准备先说明问题，再介绍结果。。小林采访了几个人？。几个人喜欢运动？.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十个人。 / 六个人。.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不足 (bù zú). Chọn đáp án bằng chuột trong trình chiếu. Chế độ đội: 20 giây trao đổi, 10 giây giải thích. Nhóm đúng và giải thích được nhận hai điểm. Script GAME: 不足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HSK3-60: Dự án cuối khóa và định hướng tiếp theo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c1ee6828714b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ef3508997b4d2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032d27022304d8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c6d193ec7194de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6410d39f6c847f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d0a0fdaa3ee4e9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004E04-FB0D-46C2-9419-5C405EBA966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4630D34-CE9B-4FFB-947F-95A14EBAC38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7B99BE2-548D-4DE9-A4BA-E5F89C84547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068B046-7F44-4C28-A62C-AF5A0608CA8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35617AF-8405-4DF5-8443-5F72FD26657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4746053-576D-4DA1-AE2C-26F8435CED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BC385FD-BAF9-4C7B-9C2B-33CB01311E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D6C23F4-2101-4E46-AA90-69A7E12F2EC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5C77A02-EBCD-4BA1-A55E-790656F9220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1727392-ECD4-4BF8-8F35-C40E1B17EDA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7a91879f3c4fe4" /><Relationship Type="http://schemas.openxmlformats.org/officeDocument/2006/relationships/slideLayout" Target="/ppt/slideLayouts/slideLayout1.xml" Id="R5a021c1d8fd846f7" /><Relationship Type="http://schemas.openxmlformats.org/officeDocument/2006/relationships/slideLayout" Target="/ppt/slideLayouts/slideLayout2.xml" Id="Re7bde8910f014339" /><Relationship Type="http://schemas.openxmlformats.org/officeDocument/2006/relationships/slideLayout" Target="/ppt/slideLayouts/slideLayout3.xml" Id="Rae7c76a037df4501" /><Relationship Type="http://schemas.openxmlformats.org/officeDocument/2006/relationships/slideLayout" Target="/ppt/slideLayouts/slideLayout4.xml" Id="R0706d98bc42c4a8a" /><Relationship Type="http://schemas.openxmlformats.org/officeDocument/2006/relationships/slideLayout" Target="/ppt/slideLayouts/slideLayout5.xml" Id="Rbde07e1d44384f22" /><Relationship Type="http://schemas.openxmlformats.org/officeDocument/2006/relationships/slideLayout" Target="/ppt/slideLayouts/slideLayout6.xml" Id="Ra779b095b5f24f1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021c1d8fd846f7"/>
    <p:sldLayoutId xmlns:r="http://schemas.openxmlformats.org/officeDocument/2006/relationships" id="2147483650" r:id="Re7bde8910f014339"/>
    <p:sldLayoutId xmlns:r="http://schemas.openxmlformats.org/officeDocument/2006/relationships" id="2147483651" r:id="Rae7c76a037df4501"/>
    <p:sldLayoutId xmlns:r="http://schemas.openxmlformats.org/officeDocument/2006/relationships" id="2147483652" r:id="R0706d98bc42c4a8a"/>
    <p:sldLayoutId xmlns:r="http://schemas.openxmlformats.org/officeDocument/2006/relationships" id="2147483653" r:id="Rbde07e1d44384f22"/>
    <p:sldLayoutId xmlns:r="http://schemas.openxmlformats.org/officeDocument/2006/relationships" id="2147483654" r:id="Ra779b095b5f24f1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7e9ea21d59248cb" /><Relationship Type="http://schemas.openxmlformats.org/officeDocument/2006/relationships/notesSlide" Target="/ppt/notesSlides/notesSlide1.xml" Id="Rdd708a8367e348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a715ab814704f2a" /><Relationship Type="http://schemas.openxmlformats.org/officeDocument/2006/relationships/notesSlide" Target="/ppt/notesSlides/notesSlide2.xml" Id="Re17442b3bd204b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08880b6870c4a53" /><Relationship Type="http://schemas.openxmlformats.org/officeDocument/2006/relationships/notesSlide" Target="/ppt/notesSlides/notesSlide3.xml" Id="Rd50b4af58f5e4e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2b192973fa543f3" /><Relationship Type="http://schemas.openxmlformats.org/officeDocument/2006/relationships/notesSlide" Target="/ppt/notesSlides/notesSlide4.xml" Id="R1a97260c91534c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9b12f6201604c86" /><Relationship Type="http://schemas.openxmlformats.org/officeDocument/2006/relationships/notesSlide" Target="/ppt/notesSlides/notesSlide5.xml" Id="R830ec181c58e420a"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01b3481ca39743a7"/><Relationship Type="http://schemas.openxmlformats.org/officeDocument/2006/relationships/notesSlide" Target="/ppt/notesSlides/notesSlide6.xml" Id="R1034ece8f3fd4b6f"/><Relationship Id="rIdInteractive3" Type="http://schemas.openxmlformats.org/officeDocument/2006/relationships/hyperlink" Target="../Audio/HSK3-58_MODEL.mp3" TargetMode="External"/><Relationship Id="rIdEmbeddedAudio4" Type="http://schemas.openxmlformats.org/officeDocument/2006/relationships/audio" Target="../media/HSK3-58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26a8680004748c6" /><Relationship Type="http://schemas.openxmlformats.org/officeDocument/2006/relationships/notesSlide" Target="/ppt/notesSlides/notesSlide7.xml" Id="R4dc1380926fe4b64"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b8a48eca691e49a2"/><Relationship Type="http://schemas.openxmlformats.org/officeDocument/2006/relationships/notesSlide" Target="/ppt/notesSlides/notesSlide8.xml" Id="R24bb5d90ce804f51"/><Relationship Id="rIdInteractive3" Type="http://schemas.openxmlformats.org/officeDocument/2006/relationships/hyperlink" Target="../Audio/HSK3-58_GAME.mp3" TargetMode="External"/><Relationship Id="rIdEmbeddedAudio4" Type="http://schemas.openxmlformats.org/officeDocument/2006/relationships/audio" Target="../media/HSK3-58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62daf07b39284e31"/><Relationship Type="http://schemas.openxmlformats.org/officeDocument/2006/relationships/notesSlide" Target="/ppt/notesSlides/notesSlide9.xml" Id="R88e97537a4b040c5"/><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ce2e0db08dea4bb1"/><Relationship Type="http://schemas.openxmlformats.org/officeDocument/2006/relationships/notesSlide" Target="/ppt/notesSlides/notesSlide10.xml" Id="R70545a0d1e70430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75b516af70c4b69" /><Relationship Type="http://schemas.openxmlformats.org/officeDocument/2006/relationships/notesSlide" Target="/ppt/notesSlides/notesSlide11.xml" Id="R52dddb442e6345c0"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cce3e1c9b0bc499b"/><Relationship Type="http://schemas.openxmlformats.org/officeDocument/2006/relationships/notesSlide" Target="/ppt/notesSlides/notesSlide12.xml" Id="Ra6212d7f53e146d6"/><Relationship Id="rIdGif3" Type="http://schemas.openxmlformats.org/officeDocument/2006/relationships/image" Target="../media/stroke_23637.gif"/><Relationship Id="rIdGif4" Type="http://schemas.openxmlformats.org/officeDocument/2006/relationships/image" Target="../media/stroke_31034.gif"/><Relationship Id="rIdGif5" Type="http://schemas.openxmlformats.org/officeDocument/2006/relationships/image" Target="../media/stroke_20027.gif"/><Relationship Id="rIdGif6" Type="http://schemas.openxmlformats.org/officeDocument/2006/relationships/image" Target="../media/stroke_39064.gif"/><Relationship Id="rIdGif7" Type="http://schemas.openxmlformats.org/officeDocument/2006/relationships/image" Target="../media/stroke_35843.gif"/><Relationship Id="rIdGif8" Type="http://schemas.openxmlformats.org/officeDocument/2006/relationships/image" Target="../media/stroke_26597.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870282f9a0dd4991"/><Relationship Type="http://schemas.openxmlformats.org/officeDocument/2006/relationships/notesSlide" Target="/ppt/notesSlides/notesSlide13.xml" Id="R2ad958ed1743462a"/><Relationship Id="rIdInteractive3" Type="http://schemas.openxmlformats.org/officeDocument/2006/relationships/hyperlink" Target="../Audio/HSK3-58_MODEL.mp3" TargetMode="External"/><Relationship Id="rIdEmbeddedAudio4" Type="http://schemas.openxmlformats.org/officeDocument/2006/relationships/audio" Target="../media/HSK3-58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ca62091d3864abd" /><Relationship Type="http://schemas.openxmlformats.org/officeDocument/2006/relationships/notesSlide" Target="/ppt/notesSlides/notesSlide14.xml" Id="Reb7d75fa3b214c1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8440c670e7194584" /><Relationship Type="http://schemas.openxmlformats.org/officeDocument/2006/relationships/notesSlide" Target="/ppt/notesSlides/notesSlide15.xml" Id="R8b49a19b061c4bc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952ab4d9e0d45a8" /><Relationship Type="http://schemas.openxmlformats.org/officeDocument/2006/relationships/notesSlide" Target="/ppt/notesSlides/notesSlide16.xml" Id="R3971b2ba73f3417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478827f87084184" /><Relationship Type="http://schemas.openxmlformats.org/officeDocument/2006/relationships/notesSlide" Target="/ppt/notesSlides/notesSlide17.xml" Id="R6b8376969d164b7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6fafba0357f4c1f" /><Relationship Type="http://schemas.openxmlformats.org/officeDocument/2006/relationships/notesSlide" Target="/ppt/notesSlides/notesSlide18.xml" Id="R63bb7b71216d447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34f69dcc8f04083" /><Relationship Type="http://schemas.openxmlformats.org/officeDocument/2006/relationships/notesSlide" Target="/ppt/notesSlides/notesSlide19.xml" Id="R767dd28d6078485c"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a2fec117409419e"/><Relationship Type="http://schemas.openxmlformats.org/officeDocument/2006/relationships/notesSlide" Target="/ppt/notesSlides/notesSlide20.xml" Id="Rd3db18f4e1e64537"/><Relationship Id="rIdInteractive3" Type="http://schemas.openxmlformats.org/officeDocument/2006/relationships/hyperlink" Target="../Audio/HSK3-59_MODEL.mp3" TargetMode="External"/><Relationship Id="rIdEmbeddedAudio4" Type="http://schemas.openxmlformats.org/officeDocument/2006/relationships/audio" Target="../media/HSK3-59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1b5fb51b6051444d" /><Relationship Type="http://schemas.openxmlformats.org/officeDocument/2006/relationships/notesSlide" Target="/ppt/notesSlides/notesSlide21.xml" Id="R7cebf5505bcd455c"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20e57f91402f4b8d"/><Relationship Type="http://schemas.openxmlformats.org/officeDocument/2006/relationships/notesSlide" Target="/ppt/notesSlides/notesSlide22.xml" Id="Rcfc3efaeacda4b9c"/><Relationship Id="rIdInteractive3" Type="http://schemas.openxmlformats.org/officeDocument/2006/relationships/hyperlink" Target="../Audio/HSK3-59_GAME.mp3" TargetMode="External"/><Relationship Id="rIdEmbeddedAudio4" Type="http://schemas.openxmlformats.org/officeDocument/2006/relationships/audio" Target="../media/HSK3-59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983457d6f8ea4d26"/><Relationship Type="http://schemas.openxmlformats.org/officeDocument/2006/relationships/notesSlide" Target="/ppt/notesSlides/notesSlide23.xml" Id="Re4cde4a147234fe3"/><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ceb5176b26f14ef3"/><Relationship Type="http://schemas.openxmlformats.org/officeDocument/2006/relationships/notesSlide" Target="/ppt/notesSlides/notesSlide24.xml" Id="R27de07f996744291"/><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c130061a97e467d" /><Relationship Type="http://schemas.openxmlformats.org/officeDocument/2006/relationships/notesSlide" Target="/ppt/notesSlides/notesSlide25.xml" Id="R2fad2c3de4e14352"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ca9400eadccf4afc"/><Relationship Type="http://schemas.openxmlformats.org/officeDocument/2006/relationships/notesSlide" Target="/ppt/notesSlides/notesSlide26.xml" Id="R1a806185e3f349aa"/><Relationship Id="rIdGif3" Type="http://schemas.openxmlformats.org/officeDocument/2006/relationships/image" Target="../media/stroke_20363.gif"/><Relationship Id="rIdGif4" Type="http://schemas.openxmlformats.org/officeDocument/2006/relationships/image" Target="../media/stroke_23376.gif"/><Relationship Id="rIdGif5" Type="http://schemas.openxmlformats.org/officeDocument/2006/relationships/image" Target="../media/stroke_35777.gif"/><Relationship Id="rIdGif6" Type="http://schemas.openxmlformats.org/officeDocument/2006/relationships/image" Target="../media/stroke_25454.gif"/><Relationship Id="rIdGif7" Type="http://schemas.openxmlformats.org/officeDocument/2006/relationships/image" Target="../media/stroke_32451.gif"/><Relationship Id="rIdGif8" Type="http://schemas.openxmlformats.org/officeDocument/2006/relationships/image" Target="../media/stroke_20064.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3b837bf28bb34ab9"/><Relationship Type="http://schemas.openxmlformats.org/officeDocument/2006/relationships/notesSlide" Target="/ppt/notesSlides/notesSlide27.xml" Id="Rbe0511e20a5d4e4b"/><Relationship Id="rIdInteractive3" Type="http://schemas.openxmlformats.org/officeDocument/2006/relationships/hyperlink" Target="../Audio/HSK3-59_MODEL.mp3" TargetMode="External"/><Relationship Id="rIdEmbeddedAudio4" Type="http://schemas.openxmlformats.org/officeDocument/2006/relationships/audio" Target="../media/HSK3-59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72f0ea71a87442f8" /><Relationship Type="http://schemas.openxmlformats.org/officeDocument/2006/relationships/notesSlide" Target="/ppt/notesSlides/notesSlide28.xml" Id="Rd6ed5cbecd074fb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669a29047e445e8" /><Relationship Type="http://schemas.openxmlformats.org/officeDocument/2006/relationships/notesSlide" Target="/ppt/notesSlides/notesSlide29.xml" Id="Rc68d69de03494bf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65d0150e6e0456b" /><Relationship Type="http://schemas.openxmlformats.org/officeDocument/2006/relationships/notesSlide" Target="/ppt/notesSlides/notesSlide30.xml" Id="Ra95103074e97457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5362783ab3374298" /><Relationship Type="http://schemas.openxmlformats.org/officeDocument/2006/relationships/notesSlide" Target="/ppt/notesSlides/notesSlide31.xml" Id="Rde35846bd1e0497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9076c64f4ae94409" /><Relationship Type="http://schemas.openxmlformats.org/officeDocument/2006/relationships/notesSlide" Target="/ppt/notesSlides/notesSlide32.xml" Id="R631ce6142743428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949c19ce66614616" /><Relationship Type="http://schemas.openxmlformats.org/officeDocument/2006/relationships/notesSlide" Target="/ppt/notesSlides/notesSlide33.xml" Id="R56bbda9de1f849b5"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1f3961e502d74e9b"/><Relationship Type="http://schemas.openxmlformats.org/officeDocument/2006/relationships/notesSlide" Target="/ppt/notesSlides/notesSlide34.xml" Id="Rb39cda9499b04f15"/><Relationship Id="rIdInteractive3" Type="http://schemas.openxmlformats.org/officeDocument/2006/relationships/hyperlink" Target="../Audio/HSK3-60_MODEL.mp3" TargetMode="External"/><Relationship Id="rIdEmbeddedAudio4" Type="http://schemas.openxmlformats.org/officeDocument/2006/relationships/audio" Target="../media/HSK3-60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ca091d2c007b4073" /><Relationship Type="http://schemas.openxmlformats.org/officeDocument/2006/relationships/notesSlide" Target="/ppt/notesSlides/notesSlide35.xml" Id="Ra94998726bf34c57"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24bc54580ffe4c2b"/><Relationship Type="http://schemas.openxmlformats.org/officeDocument/2006/relationships/notesSlide" Target="/ppt/notesSlides/notesSlide36.xml" Id="R4200b773fcd540c2"/><Relationship Id="rIdInteractive3" Type="http://schemas.openxmlformats.org/officeDocument/2006/relationships/hyperlink" Target="../Audio/HSK3-60_GAME.mp3" TargetMode="External"/><Relationship Id="rIdEmbeddedAudio4" Type="http://schemas.openxmlformats.org/officeDocument/2006/relationships/audio" Target="../media/HSK3-60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f77cb4f24eb94700"/><Relationship Type="http://schemas.openxmlformats.org/officeDocument/2006/relationships/notesSlide" Target="/ppt/notesSlides/notesSlide37.xml" Id="R527b5c400b07430a"/><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712d5196fb524d75"/><Relationship Type="http://schemas.openxmlformats.org/officeDocument/2006/relationships/notesSlide" Target="/ppt/notesSlides/notesSlide38.xml" Id="R8261580a6a6943d3"/><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8395d2a8610641f7" /><Relationship Type="http://schemas.openxmlformats.org/officeDocument/2006/relationships/notesSlide" Target="/ppt/notesSlides/notesSlide39.xml" Id="R304caf91d0a54536"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7388d44176464cd6"/><Relationship Type="http://schemas.openxmlformats.org/officeDocument/2006/relationships/notesSlide" Target="/ppt/notesSlides/notesSlide40.xml" Id="R87c96f6d82454fdf"/><Relationship Id="rIdGif3" Type="http://schemas.openxmlformats.org/officeDocument/2006/relationships/image" Target="../media/stroke_19981.gif"/><Relationship Id="rIdGif4" Type="http://schemas.openxmlformats.org/officeDocument/2006/relationships/image" Target="../media/stroke_36275.gif"/><Relationship Id="rIdGif5" Type="http://schemas.openxmlformats.org/officeDocument/2006/relationships/image" Target="../media/stroke_19979.gif"/><Relationship Id="rIdGif6" Type="http://schemas.openxmlformats.org/officeDocument/2006/relationships/image" Target="../media/stroke_19968.gif"/><Relationship Id="rIdGif7" Type="http://schemas.openxmlformats.org/officeDocument/2006/relationships/image" Target="../media/stroke_27493.gif"/><Relationship Id="rIdGif8" Type="http://schemas.openxmlformats.org/officeDocument/2006/relationships/image" Target="../media/stroke_3827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3ecdb569da2b4a5b"/><Relationship Type="http://schemas.openxmlformats.org/officeDocument/2006/relationships/notesSlide" Target="/ppt/notesSlides/notesSlide41.xml" Id="R889020089a854dff"/><Relationship Id="rIdInteractive3" Type="http://schemas.openxmlformats.org/officeDocument/2006/relationships/hyperlink" Target="../Audio/HSK3-60_MODEL.mp3" TargetMode="External"/><Relationship Id="rIdEmbeddedAudio4" Type="http://schemas.openxmlformats.org/officeDocument/2006/relationships/audio" Target="../media/HSK3-60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df3e364150d54953" /><Relationship Type="http://schemas.openxmlformats.org/officeDocument/2006/relationships/notesSlide" Target="/ppt/notesSlides/notesSlide42.xml" Id="R19b09c3429d3478b"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51E969-3A82-44A8-AC62-584652337D8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EFFCB1B7-8403-40D1-98B3-32E1244E83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Dự án cuối khóa và định hướng tiếp theo</a:t>
            </a:r>
          </a:p>
        </p:txBody>
      </p:sp>
      <p:sp>
        <p:nvSpPr>
          <p:cNvPr id="3" name="page">
            <a:extLst xmlns:a="http://schemas.openxmlformats.org/drawingml/2006/main">
              <a:ext uri="{FF2B5EF4-FFF2-40B4-BE49-F238E27FC236}">
                <a16:creationId xmlns:a16="http://schemas.microsoft.com/office/drawing/2014/main" id="{85BE05C3-97B5-4571-AC7A-276BE5E7C8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0F7580D3-BE44-4D8D-8417-B21F4C11E94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dự án cuối khóa và định hướng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tiếp theo; nghe lấy thông tin chính.</a:t>
            </a:r>
          </a:p>
        </p:txBody>
      </p:sp>
      <p:sp>
        <p:nvSpPr>
          <p:cNvPr id="5" name="duration">
            <a:extLst xmlns:a="http://schemas.openxmlformats.org/drawingml/2006/main">
              <a:ext uri="{FF2B5EF4-FFF2-40B4-BE49-F238E27FC236}">
                <a16:creationId xmlns:a16="http://schemas.microsoft.com/office/drawing/2014/main" id="{F8A777F0-066E-4C53-9805-5146B5EDA93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1318582"/>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3501CDC-97DA-4C22-90EF-7FDA57B2EB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E9866149-864D-4DFE-AD38-61DC3B1135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F27C477-2FA2-4351-A398-540F9419E28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2D3C4837-1F35-45A7-A64E-D1EE6319E30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免费     收费     材料</a:t>
            </a:r>
          </a:p>
        </p:txBody>
      </p:sp>
      <p:sp>
        <p:nvSpPr>
          <p:cNvPr id="5" name="retrieval">
            <a:extLst xmlns:a="http://schemas.openxmlformats.org/drawingml/2006/main">
              <a:ext uri="{FF2B5EF4-FFF2-40B4-BE49-F238E27FC236}">
                <a16:creationId xmlns:a16="http://schemas.microsoft.com/office/drawing/2014/main" id="{0A7FCB90-BD6D-441F-83AF-B39EEA8AF5B3}"/>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2890700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6E71DB4A-380D-4795-9337-FDBE0B58EB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C5D4192A-784B-4081-8D5B-6764EDDA53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0AD255C-A627-4FA5-9CF0-2B0745DF98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7745ED6-3333-4EAC-B0A9-2BAF400C5F0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展示</a:t>
            </a:r>
          </a:p>
        </p:txBody>
      </p:sp>
      <p:sp>
        <p:nvSpPr>
          <p:cNvPr id="5" name="py0">
            <a:extLst xmlns:a="http://schemas.openxmlformats.org/drawingml/2006/main">
              <a:ext uri="{FF2B5EF4-FFF2-40B4-BE49-F238E27FC236}">
                <a16:creationId xmlns:a16="http://schemas.microsoft.com/office/drawing/2014/main" id="{9ADC4346-333E-4AB9-8DA4-DA24995033F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zhǎn shì</a:t>
            </a:r>
          </a:p>
        </p:txBody>
      </p:sp>
      <p:sp>
        <p:nvSpPr>
          <p:cNvPr id="6" name="vi0">
            <a:extLst xmlns:a="http://schemas.openxmlformats.org/drawingml/2006/main">
              <a:ext uri="{FF2B5EF4-FFF2-40B4-BE49-F238E27FC236}">
                <a16:creationId xmlns:a16="http://schemas.microsoft.com/office/drawing/2014/main" id="{CF35D570-91C4-4014-9686-1E203AF0B62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trình bày</a:t>
            </a:r>
          </a:p>
        </p:txBody>
      </p:sp>
      <p:sp>
        <p:nvSpPr>
          <p:cNvPr id="7" name="zh1">
            <a:extLst xmlns:a="http://schemas.openxmlformats.org/drawingml/2006/main">
              <a:ext uri="{FF2B5EF4-FFF2-40B4-BE49-F238E27FC236}">
                <a16:creationId xmlns:a16="http://schemas.microsoft.com/office/drawing/2014/main" id="{85A7879D-DF89-4D25-AC9B-BA7D4A92EDD2}"/>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主题</a:t>
            </a:r>
          </a:p>
        </p:txBody>
      </p:sp>
      <p:sp>
        <p:nvSpPr>
          <p:cNvPr id="8" name="py1">
            <a:extLst xmlns:a="http://schemas.openxmlformats.org/drawingml/2006/main">
              <a:ext uri="{FF2B5EF4-FFF2-40B4-BE49-F238E27FC236}">
                <a16:creationId xmlns:a16="http://schemas.microsoft.com/office/drawing/2014/main" id="{C9591D2E-60F5-45F3-9661-88E6BA724702}"/>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zhǔ tí</a:t>
            </a:r>
          </a:p>
        </p:txBody>
      </p:sp>
      <p:sp>
        <p:nvSpPr>
          <p:cNvPr id="9" name="vi1">
            <a:extLst xmlns:a="http://schemas.openxmlformats.org/drawingml/2006/main">
              <a:ext uri="{FF2B5EF4-FFF2-40B4-BE49-F238E27FC236}">
                <a16:creationId xmlns:a16="http://schemas.microsoft.com/office/drawing/2014/main" id="{FEE1C248-55C5-472A-B4D1-1DC928CBA7FC}"/>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chủ đề</a:t>
            </a:r>
          </a:p>
        </p:txBody>
      </p:sp>
      <p:sp>
        <p:nvSpPr>
          <p:cNvPr id="10" name="zh2">
            <a:extLst xmlns:a="http://schemas.openxmlformats.org/drawingml/2006/main">
              <a:ext uri="{FF2B5EF4-FFF2-40B4-BE49-F238E27FC236}">
                <a16:creationId xmlns:a16="http://schemas.microsoft.com/office/drawing/2014/main" id="{17E5EED4-6DEF-4A64-9050-9585825C794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调查</a:t>
            </a:r>
          </a:p>
        </p:txBody>
      </p:sp>
      <p:sp>
        <p:nvSpPr>
          <p:cNvPr id="11" name="py2">
            <a:extLst xmlns:a="http://schemas.openxmlformats.org/drawingml/2006/main">
              <a:ext uri="{FF2B5EF4-FFF2-40B4-BE49-F238E27FC236}">
                <a16:creationId xmlns:a16="http://schemas.microsoft.com/office/drawing/2014/main" id="{44223722-26DB-4479-88A2-D160DBC71ACC}"/>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diào chá</a:t>
            </a:r>
          </a:p>
        </p:txBody>
      </p:sp>
      <p:sp>
        <p:nvSpPr>
          <p:cNvPr id="12" name="vi2">
            <a:extLst xmlns:a="http://schemas.openxmlformats.org/drawingml/2006/main">
              <a:ext uri="{FF2B5EF4-FFF2-40B4-BE49-F238E27FC236}">
                <a16:creationId xmlns:a16="http://schemas.microsoft.com/office/drawing/2014/main" id="{1D47ECD1-63F2-426D-9D5E-14731706355D}"/>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khảo sát</a:t>
            </a:r>
          </a:p>
        </p:txBody>
      </p:sp>
      <p:sp>
        <p:nvSpPr>
          <p:cNvPr id="13" name="zh3">
            <a:extLst xmlns:a="http://schemas.openxmlformats.org/drawingml/2006/main">
              <a:ext uri="{FF2B5EF4-FFF2-40B4-BE49-F238E27FC236}">
                <a16:creationId xmlns:a16="http://schemas.microsoft.com/office/drawing/2014/main" id="{207A4910-A7D2-45C8-A6D4-6A48FFFC496B}"/>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采访</a:t>
            </a:r>
          </a:p>
        </p:txBody>
      </p:sp>
      <p:sp>
        <p:nvSpPr>
          <p:cNvPr id="14" name="py3">
            <a:extLst xmlns:a="http://schemas.openxmlformats.org/drawingml/2006/main">
              <a:ext uri="{FF2B5EF4-FFF2-40B4-BE49-F238E27FC236}">
                <a16:creationId xmlns:a16="http://schemas.microsoft.com/office/drawing/2014/main" id="{562A0E99-2E93-4951-93B6-BFE36EA5310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cǎi fǎng</a:t>
            </a:r>
          </a:p>
        </p:txBody>
      </p:sp>
      <p:sp>
        <p:nvSpPr>
          <p:cNvPr id="15" name="vi3">
            <a:extLst xmlns:a="http://schemas.openxmlformats.org/drawingml/2006/main">
              <a:ext uri="{FF2B5EF4-FFF2-40B4-BE49-F238E27FC236}">
                <a16:creationId xmlns:a16="http://schemas.microsoft.com/office/drawing/2014/main" id="{32D8AD88-0EAD-4E07-A454-56E0E48AE9B6}"/>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phỏng vấn</a:t>
            </a:r>
          </a:p>
        </p:txBody>
      </p:sp>
      <p:sp>
        <p:nvSpPr>
          <p:cNvPr id="16" name="zh4">
            <a:extLst xmlns:a="http://schemas.openxmlformats.org/drawingml/2006/main">
              <a:ext uri="{FF2B5EF4-FFF2-40B4-BE49-F238E27FC236}">
                <a16:creationId xmlns:a16="http://schemas.microsoft.com/office/drawing/2014/main" id="{4DF91B88-9256-4870-853A-AF00AAFFC7D1}"/>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整理</a:t>
            </a:r>
          </a:p>
        </p:txBody>
      </p:sp>
      <p:sp>
        <p:nvSpPr>
          <p:cNvPr id="17" name="py4">
            <a:extLst xmlns:a="http://schemas.openxmlformats.org/drawingml/2006/main">
              <a:ext uri="{FF2B5EF4-FFF2-40B4-BE49-F238E27FC236}">
                <a16:creationId xmlns:a16="http://schemas.microsoft.com/office/drawing/2014/main" id="{33E98631-4FB9-41D6-876E-610DF8A0D38D}"/>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zhěng lǐ</a:t>
            </a:r>
          </a:p>
        </p:txBody>
      </p:sp>
      <p:sp>
        <p:nvSpPr>
          <p:cNvPr id="18" name="vi4">
            <a:extLst xmlns:a="http://schemas.openxmlformats.org/drawingml/2006/main">
              <a:ext uri="{FF2B5EF4-FFF2-40B4-BE49-F238E27FC236}">
                <a16:creationId xmlns:a16="http://schemas.microsoft.com/office/drawing/2014/main" id="{C3E626BE-F793-4C97-A6B6-12BACE40E93C}"/>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sắp xếp tổng hợp</a:t>
            </a:r>
          </a:p>
        </p:txBody>
      </p:sp>
      <p:sp>
        <p:nvSpPr>
          <p:cNvPr id="19" name="zh5">
            <a:extLst xmlns:a="http://schemas.openxmlformats.org/drawingml/2006/main">
              <a:ext uri="{FF2B5EF4-FFF2-40B4-BE49-F238E27FC236}">
                <a16:creationId xmlns:a16="http://schemas.microsoft.com/office/drawing/2014/main" id="{EC9A9E95-5C87-4D27-9E79-648514160179}"/>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总结</a:t>
            </a:r>
          </a:p>
        </p:txBody>
      </p:sp>
      <p:sp>
        <p:nvSpPr>
          <p:cNvPr id="20" name="py5">
            <a:extLst xmlns:a="http://schemas.openxmlformats.org/drawingml/2006/main">
              <a:ext uri="{FF2B5EF4-FFF2-40B4-BE49-F238E27FC236}">
                <a16:creationId xmlns:a16="http://schemas.microsoft.com/office/drawing/2014/main" id="{AE2E9B86-E86E-47B5-8964-A3147B9F72E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zǒng jié</a:t>
            </a:r>
          </a:p>
        </p:txBody>
      </p:sp>
      <p:sp>
        <p:nvSpPr>
          <p:cNvPr id="21" name="vi5">
            <a:extLst xmlns:a="http://schemas.openxmlformats.org/drawingml/2006/main">
              <a:ext uri="{FF2B5EF4-FFF2-40B4-BE49-F238E27FC236}">
                <a16:creationId xmlns:a16="http://schemas.microsoft.com/office/drawing/2014/main" id="{99B1B9E4-56B1-40B1-AF8D-DD3D6B50D720}"/>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tổng kết</a:t>
            </a:r>
          </a:p>
        </p:txBody>
      </p:sp>
      <p:sp>
        <p:nvSpPr>
          <p:cNvPr id="22" name="zh6">
            <a:extLst xmlns:a="http://schemas.openxmlformats.org/drawingml/2006/main">
              <a:ext uri="{FF2B5EF4-FFF2-40B4-BE49-F238E27FC236}">
                <a16:creationId xmlns:a16="http://schemas.microsoft.com/office/drawing/2014/main" id="{1531F891-B70F-48C4-A2B8-1E12C9E56FAA}"/>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结论</a:t>
            </a:r>
          </a:p>
        </p:txBody>
      </p:sp>
      <p:sp>
        <p:nvSpPr>
          <p:cNvPr id="23" name="py6">
            <a:extLst xmlns:a="http://schemas.openxmlformats.org/drawingml/2006/main">
              <a:ext uri="{FF2B5EF4-FFF2-40B4-BE49-F238E27FC236}">
                <a16:creationId xmlns:a16="http://schemas.microsoft.com/office/drawing/2014/main" id="{792AEA9D-2D1E-4A6B-BE75-AD6251B8D819}"/>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lùn</a:t>
            </a:r>
          </a:p>
        </p:txBody>
      </p:sp>
      <p:sp>
        <p:nvSpPr>
          <p:cNvPr id="24" name="vi6">
            <a:extLst xmlns:a="http://schemas.openxmlformats.org/drawingml/2006/main">
              <a:ext uri="{FF2B5EF4-FFF2-40B4-BE49-F238E27FC236}">
                <a16:creationId xmlns:a16="http://schemas.microsoft.com/office/drawing/2014/main" id="{CFAA3C6E-F7BC-481E-965E-A82C0461E7E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luận</a:t>
            </a:r>
          </a:p>
        </p:txBody>
      </p:sp>
      <p:sp>
        <p:nvSpPr>
          <p:cNvPr id="25" name="zh7">
            <a:extLst xmlns:a="http://schemas.openxmlformats.org/drawingml/2006/main">
              <a:ext uri="{FF2B5EF4-FFF2-40B4-BE49-F238E27FC236}">
                <a16:creationId xmlns:a16="http://schemas.microsoft.com/office/drawing/2014/main" id="{12827696-A310-4B87-A39A-7D84F42FD6EC}"/>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理由</a:t>
            </a:r>
          </a:p>
        </p:txBody>
      </p:sp>
      <p:sp>
        <p:nvSpPr>
          <p:cNvPr id="26" name="py7">
            <a:extLst xmlns:a="http://schemas.openxmlformats.org/drawingml/2006/main">
              <a:ext uri="{FF2B5EF4-FFF2-40B4-BE49-F238E27FC236}">
                <a16:creationId xmlns:a16="http://schemas.microsoft.com/office/drawing/2014/main" id="{16714583-726B-49B9-82AE-4D38BF5E9EA6}"/>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lǐ yóu</a:t>
            </a:r>
          </a:p>
        </p:txBody>
      </p:sp>
      <p:sp>
        <p:nvSpPr>
          <p:cNvPr id="27" name="vi7">
            <a:extLst xmlns:a="http://schemas.openxmlformats.org/drawingml/2006/main">
              <a:ext uri="{FF2B5EF4-FFF2-40B4-BE49-F238E27FC236}">
                <a16:creationId xmlns:a16="http://schemas.microsoft.com/office/drawing/2014/main" id="{9BAE470D-DAB4-4719-868D-4B2F6875D9EE}"/>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lý do</a:t>
            </a:r>
          </a:p>
        </p:txBody>
      </p:sp>
    </p:spTree>
    <p:extLst>
      <p:ext uri="{BB962C8B-B14F-4D97-AF65-F5344CB8AC3E}">
        <p14:creationId xmlns:p14="http://schemas.microsoft.com/office/powerpoint/2010/main" val="14151567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7D5D6427-705E-4895-9D0C-1BC7B7BF9C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03187BAE-0E73-44D3-A552-07AD0E7786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CF86E33-938D-43D8-A5B2-95BF1BECB7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9A1D9BDC-FE25-44BC-A41E-500F7441473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的话</a:t>
            </a:r>
          </a:p>
        </p:txBody>
      </p:sp>
      <p:sp>
        <p:nvSpPr>
          <p:cNvPr id="5" name="py0">
            <a:extLst xmlns:a="http://schemas.openxmlformats.org/drawingml/2006/main">
              <a:ext uri="{FF2B5EF4-FFF2-40B4-BE49-F238E27FC236}">
                <a16:creationId xmlns:a16="http://schemas.microsoft.com/office/drawing/2014/main" id="{0E99A118-AB8B-4E90-AD21-2F53E41CD64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dehuà</a:t>
            </a:r>
          </a:p>
        </p:txBody>
      </p:sp>
      <p:sp>
        <p:nvSpPr>
          <p:cNvPr id="6" name="vi0">
            <a:extLst xmlns:a="http://schemas.openxmlformats.org/drawingml/2006/main">
              <a:ext uri="{FF2B5EF4-FFF2-40B4-BE49-F238E27FC236}">
                <a16:creationId xmlns:a16="http://schemas.microsoft.com/office/drawing/2014/main" id="{DCE1DFDF-204B-4399-A14C-8D3FF72A47A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nếu mà</a:t>
            </a:r>
          </a:p>
        </p:txBody>
      </p:sp>
      <p:sp>
        <p:nvSpPr>
          <p:cNvPr id="7" name="zh1">
            <a:extLst xmlns:a="http://schemas.openxmlformats.org/drawingml/2006/main">
              <a:ext uri="{FF2B5EF4-FFF2-40B4-BE49-F238E27FC236}">
                <a16:creationId xmlns:a16="http://schemas.microsoft.com/office/drawing/2014/main" id="{EA814551-B827-434B-8176-ECAA223EAA8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几乎</a:t>
            </a:r>
          </a:p>
        </p:txBody>
      </p:sp>
      <p:sp>
        <p:nvSpPr>
          <p:cNvPr id="8" name="py1">
            <a:extLst xmlns:a="http://schemas.openxmlformats.org/drawingml/2006/main">
              <a:ext uri="{FF2B5EF4-FFF2-40B4-BE49-F238E27FC236}">
                <a16:creationId xmlns:a16="http://schemas.microsoft.com/office/drawing/2014/main" id="{A2109ED5-615E-46E4-A9F5-FAE22DE5D5E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jīhū</a:t>
            </a:r>
          </a:p>
        </p:txBody>
      </p:sp>
      <p:sp>
        <p:nvSpPr>
          <p:cNvPr id="9" name="vi1">
            <a:extLst xmlns:a="http://schemas.openxmlformats.org/drawingml/2006/main">
              <a:ext uri="{FF2B5EF4-FFF2-40B4-BE49-F238E27FC236}">
                <a16:creationId xmlns:a16="http://schemas.microsoft.com/office/drawing/2014/main" id="{66FA7D80-2317-428B-854E-7EAB8E4885E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hầu như</a:t>
            </a:r>
          </a:p>
        </p:txBody>
      </p:sp>
      <p:sp>
        <p:nvSpPr>
          <p:cNvPr id="10" name="zh2">
            <a:extLst xmlns:a="http://schemas.openxmlformats.org/drawingml/2006/main">
              <a:ext uri="{FF2B5EF4-FFF2-40B4-BE49-F238E27FC236}">
                <a16:creationId xmlns:a16="http://schemas.microsoft.com/office/drawing/2014/main" id="{6695CA8D-D958-4C95-B327-265DA1AF596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面前</a:t>
            </a:r>
          </a:p>
        </p:txBody>
      </p:sp>
      <p:sp>
        <p:nvSpPr>
          <p:cNvPr id="11" name="py2">
            <a:extLst xmlns:a="http://schemas.openxmlformats.org/drawingml/2006/main">
              <a:ext uri="{FF2B5EF4-FFF2-40B4-BE49-F238E27FC236}">
                <a16:creationId xmlns:a16="http://schemas.microsoft.com/office/drawing/2014/main" id="{C1F61354-CAA1-4297-8837-504BE03E31C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miànqián</a:t>
            </a:r>
          </a:p>
        </p:txBody>
      </p:sp>
      <p:sp>
        <p:nvSpPr>
          <p:cNvPr id="12" name="vi2">
            <a:extLst xmlns:a="http://schemas.openxmlformats.org/drawingml/2006/main">
              <a:ext uri="{FF2B5EF4-FFF2-40B4-BE49-F238E27FC236}">
                <a16:creationId xmlns:a16="http://schemas.microsoft.com/office/drawing/2014/main" id="{9536A946-56D4-4475-AC6C-67DC80757D4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trước mặt</a:t>
            </a:r>
          </a:p>
        </p:txBody>
      </p:sp>
      <p:sp>
        <p:nvSpPr>
          <p:cNvPr id="13" name="zh3">
            <a:extLst xmlns:a="http://schemas.openxmlformats.org/drawingml/2006/main">
              <a:ext uri="{FF2B5EF4-FFF2-40B4-BE49-F238E27FC236}">
                <a16:creationId xmlns:a16="http://schemas.microsoft.com/office/drawing/2014/main" id="{803CAED8-3D9E-44A9-93A2-4C54456D589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太阳</a:t>
            </a:r>
          </a:p>
        </p:txBody>
      </p:sp>
      <p:sp>
        <p:nvSpPr>
          <p:cNvPr id="14" name="py3">
            <a:extLst xmlns:a="http://schemas.openxmlformats.org/drawingml/2006/main">
              <a:ext uri="{FF2B5EF4-FFF2-40B4-BE49-F238E27FC236}">
                <a16:creationId xmlns:a16="http://schemas.microsoft.com/office/drawing/2014/main" id="{66D1F799-1523-41E1-932A-8EF0BFBD705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tàiyáng</a:t>
            </a:r>
          </a:p>
        </p:txBody>
      </p:sp>
      <p:sp>
        <p:nvSpPr>
          <p:cNvPr id="15" name="vi3">
            <a:extLst xmlns:a="http://schemas.openxmlformats.org/drawingml/2006/main">
              <a:ext uri="{FF2B5EF4-FFF2-40B4-BE49-F238E27FC236}">
                <a16:creationId xmlns:a16="http://schemas.microsoft.com/office/drawing/2014/main" id="{FF44226C-3E78-46C8-A6AE-BDFC48614CA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mặt trời</a:t>
            </a:r>
          </a:p>
        </p:txBody>
      </p:sp>
      <p:sp>
        <p:nvSpPr>
          <p:cNvPr id="16" name="zh4">
            <a:extLst xmlns:a="http://schemas.openxmlformats.org/drawingml/2006/main">
              <a:ext uri="{FF2B5EF4-FFF2-40B4-BE49-F238E27FC236}">
                <a16:creationId xmlns:a16="http://schemas.microsoft.com/office/drawing/2014/main" id="{8DFEA596-F74A-41F0-BBD0-E115E63A159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银行</a:t>
            </a:r>
          </a:p>
        </p:txBody>
      </p:sp>
      <p:sp>
        <p:nvSpPr>
          <p:cNvPr id="17" name="py4">
            <a:extLst xmlns:a="http://schemas.openxmlformats.org/drawingml/2006/main">
              <a:ext uri="{FF2B5EF4-FFF2-40B4-BE49-F238E27FC236}">
                <a16:creationId xmlns:a16="http://schemas.microsoft.com/office/drawing/2014/main" id="{D13ABF12-07C4-44B9-9FC0-D90016656D1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yínháng</a:t>
            </a:r>
          </a:p>
        </p:txBody>
      </p:sp>
      <p:sp>
        <p:nvSpPr>
          <p:cNvPr id="18" name="vi4">
            <a:extLst xmlns:a="http://schemas.openxmlformats.org/drawingml/2006/main">
              <a:ext uri="{FF2B5EF4-FFF2-40B4-BE49-F238E27FC236}">
                <a16:creationId xmlns:a16="http://schemas.microsoft.com/office/drawing/2014/main" id="{F68AED57-005F-4F9B-998A-D6A206E22E4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ngân hàng</a:t>
            </a:r>
          </a:p>
        </p:txBody>
      </p:sp>
    </p:spTree>
    <p:extLst>
      <p:ext uri="{BB962C8B-B14F-4D97-AF65-F5344CB8AC3E}">
        <p14:creationId xmlns:p14="http://schemas.microsoft.com/office/powerpoint/2010/main" val="1567721515"/>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3A593FD-4E3B-4E24-9C76-51E6ED60DD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B6CCA465-A71D-4AA9-A186-D87B9986CA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A11DDDF-125B-4599-85CE-FBF0B1DFA0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C7A5471-28F3-4118-A997-90CF1E2A7C1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首先……其次……最后……</a:t>
            </a:r>
          </a:p>
        </p:txBody>
      </p:sp>
      <p:sp>
        <p:nvSpPr>
          <p:cNvPr id="5" name="rule">
            <a:extLst xmlns:a="http://schemas.openxmlformats.org/drawingml/2006/main">
              <a:ext uri="{FF2B5EF4-FFF2-40B4-BE49-F238E27FC236}">
                <a16:creationId xmlns:a16="http://schemas.microsoft.com/office/drawing/2014/main" id="{36265E05-D05E-47AE-B67C-3602E710B38A}"/>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首先介绍主题，其次说明理由，最后总结。 Đầu tiên giới thiệu chủ đề,</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rồi lý do, cuối cùng tổng kết.</a:t>
            </a:r>
          </a:p>
        </p:txBody>
      </p:sp>
    </p:spTree>
    <p:extLst>
      <p:ext uri="{BB962C8B-B14F-4D97-AF65-F5344CB8AC3E}">
        <p14:creationId xmlns:p14="http://schemas.microsoft.com/office/powerpoint/2010/main" val="12785117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2159257-66A7-44CC-9240-8FBD49B3DE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37479BB9-0AA3-4C96-9D67-F2277C5DA4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3971040-D2CC-446D-85C4-C4AEE1663C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5887364-A3CC-42AE-BBED-19564A3465A1}"/>
              </a:ext>
            </a:extLst>
            <ns0:hlinkClick xmlns:ns0="http://schemas.openxmlformats.org/drawingml/2006/main" xmlns:ns1="http://schemas.openxmlformats.org/officeDocument/2006/relationships" ns1:id="rIdInteractive3">
              <ns0:snd ns1:embed="rIdEmbeddedAudio4" name="HSK3-5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95FADD3-C170-4239-8370-0E087A418D2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DAA77C2-C899-42F5-AE9C-7FD9877B5B9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3370163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7529FB0-1272-4106-852E-613251AF42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5A1A830F-C388-46DE-8D94-9F17ED9316A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839C945-9FDD-4EB2-9489-321B7D9FBF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F760C17-37BF-47F2-8DAE-FB35043ECD3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小林采访了十位同学，询问周末喜欢做什么。六个人喜欢运动，四个人喜欢看电影。</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他准备先说明问题，再介绍结果。</a:t>
            </a:r>
          </a:p>
        </p:txBody>
      </p:sp>
      <p:sp>
        <p:nvSpPr>
          <p:cNvPr id="5" name="q0">
            <a:extLst xmlns:a="http://schemas.openxmlformats.org/drawingml/2006/main">
              <a:ext uri="{FF2B5EF4-FFF2-40B4-BE49-F238E27FC236}">
                <a16:creationId xmlns:a16="http://schemas.microsoft.com/office/drawing/2014/main" id="{E1C4E765-C19C-4639-AD13-28CED2B48232}"/>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小林采访了几个人？</a:t>
            </a:r>
          </a:p>
        </p:txBody>
      </p:sp>
      <p:sp>
        <p:nvSpPr>
          <p:cNvPr id="6" name="q1">
            <a:extLst xmlns:a="http://schemas.openxmlformats.org/drawingml/2006/main">
              <a:ext uri="{FF2B5EF4-FFF2-40B4-BE49-F238E27FC236}">
                <a16:creationId xmlns:a16="http://schemas.microsoft.com/office/drawing/2014/main" id="{51FCCDA4-4D62-4730-ABB9-57090355156C}"/>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几个人喜欢运动？</a:t>
            </a:r>
          </a:p>
        </p:txBody>
      </p:sp>
    </p:spTree>
    <p:extLst>
      <p:ext uri="{BB962C8B-B14F-4D97-AF65-F5344CB8AC3E}">
        <p14:creationId xmlns:p14="http://schemas.microsoft.com/office/powerpoint/2010/main" val="82240098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BB65D27-0539-46FF-B9C5-D01496F1F2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00FC9E8B-9D3B-4698-B347-F483341F1E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5367021-8F5E-40BC-A1D6-17EE9B97F76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244633A-B15C-4CA2-8D9B-159C4C83C7E5}"/>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“trình bày”?</a:t>
            </a:r>
          </a:p>
        </p:txBody>
      </p:sp>
      <p:sp>
        <p:nvSpPr>
          <p:cNvPr id="5" name="audio_game">
            <a:extLst xmlns:a="http://schemas.openxmlformats.org/drawingml/2006/main">
              <a:ext uri="{FF2B5EF4-FFF2-40B4-BE49-F238E27FC236}">
                <a16:creationId xmlns:a16="http://schemas.microsoft.com/office/drawing/2014/main" id="{A4A1595E-CAC0-48A9-B88E-3967D0EC9112}"/>
              </a:ext>
            </a:extLst>
            <ns0:hlinkClick xmlns:ns0="http://schemas.openxmlformats.org/drawingml/2006/main" xmlns:ns1="http://schemas.openxmlformats.org/officeDocument/2006/relationships" ns1:id="rIdInteractive3">
              <ns0:snd ns1:embed="rIdEmbeddedAudio4" name="HSK3-5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91CBA2D-2D9D-459E-BAFF-90114EAF9BA8}"/>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展示</a:t>
            </a:r>
          </a:p>
        </p:txBody>
      </p:sp>
      <p:sp>
        <p:nvSpPr>
          <p:cNvPr id="7" name="choice_1">
            <a:extLst xmlns:a="http://schemas.openxmlformats.org/drawingml/2006/main">
              <a:ext uri="{FF2B5EF4-FFF2-40B4-BE49-F238E27FC236}">
                <a16:creationId xmlns:a16="http://schemas.microsoft.com/office/drawing/2014/main" id="{24471D43-12AB-40DC-95E3-E882CB8A787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主题</a:t>
            </a:r>
          </a:p>
        </p:txBody>
      </p:sp>
      <p:sp>
        <p:nvSpPr>
          <p:cNvPr id="8" name="choice_2">
            <a:extLst xmlns:a="http://schemas.openxmlformats.org/drawingml/2006/main">
              <a:ext uri="{FF2B5EF4-FFF2-40B4-BE49-F238E27FC236}">
                <a16:creationId xmlns:a16="http://schemas.microsoft.com/office/drawing/2014/main" id="{152A1E3E-ABFE-4321-8B79-256E9D39BC34}"/>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调查</a:t>
            </a:r>
          </a:p>
        </p:txBody>
      </p:sp>
    </p:spTree>
    <p:extLst>
      <p:ext uri="{BB962C8B-B14F-4D97-AF65-F5344CB8AC3E}">
        <p14:creationId xmlns:p14="http://schemas.microsoft.com/office/powerpoint/2010/main" val="183457844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93F2FA-C469-4190-A813-FA37FB8D73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35436214-9D2A-45C8-8206-78AACCBDFF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54FE24A-485E-4CB8-BA15-0AC0AD2F3A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4659CAF-C2C3-43C6-A685-3597D668A65C}"/>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展示 (zhǎn shì) = trình bày.</a:t>
            </a:r>
          </a:p>
        </p:txBody>
      </p:sp>
      <p:sp>
        <p:nvSpPr>
          <p:cNvPr id="5" name="stretch">
            <a:extLst xmlns:a="http://schemas.openxmlformats.org/drawingml/2006/main">
              <a:ext uri="{FF2B5EF4-FFF2-40B4-BE49-F238E27FC236}">
                <a16:creationId xmlns:a16="http://schemas.microsoft.com/office/drawing/2014/main" id="{2591EB5F-7428-4EA7-A668-23C005EB307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F4AC06F-22A0-4E1C-B0C7-C932B7C2DD0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01325913"/>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38BCB2A-458D-406E-94B9-AA87A1026F2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687D4605-D749-430F-8977-13BA566C955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98D503F-0EEE-4E5C-A881-D72F4FC49F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7A080F7-E0F8-4083-A9EC-62DE401FDFF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1414B38-5B3F-4ABE-B745-0BA426197CC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493190537"/>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02211C4-9F75-4F65-8D50-7EF776D6A9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3FE4C7A8-7938-492F-99BD-17C81D9B22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6ED2316-BA4E-4A7E-824A-A8836EAC37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C342A87-7AF0-4A81-BDBC-986336956B80}"/>
              </a:ext>
            </a:extLst>
          </p:cNvPr>
          <p:cNvSpPr>
            <a:spLocks xmlns:a="http://schemas.openxmlformats.org/drawingml/2006/main" noGrp="1"/>
          </p:cNvSpPr>
          <p:nvPr/>
        </p:nvSpPr>
        <p:spPr>
          <a:xfrm xmlns:a="http://schemas.openxmlformats.org/drawingml/2006/main">
            <a:off x="619125" y="166687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Dự án cuối khóa: khảo sát nhỏ bằng dữ liệu giả định hoặc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tự nguyện, trình bày 3 phút và trả lời hai câu hỏi. Sau đó</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làm bài đánh giá bốn kỹ năng.</a:t>
            </a:r>
          </a:p>
        </p:txBody>
      </p:sp>
      <p:sp>
        <p:nvSpPr>
          <p:cNvPr id="5" name="taskrule">
            <a:extLst xmlns:a="http://schemas.openxmlformats.org/drawingml/2006/main">
              <a:ext uri="{FF2B5EF4-FFF2-40B4-BE49-F238E27FC236}">
                <a16:creationId xmlns:a16="http://schemas.microsoft.com/office/drawing/2014/main" id="{2E4A963C-E111-41D9-9593-16736AC42E5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0278848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580641E-5C8A-44BD-A98F-842AC64869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AF33A4BD-49A6-40ED-B47A-F07493BB17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96C774F-6959-43FC-9024-93568A392E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展"/>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示"/>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主"/>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题"/>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调"/>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查"/>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0234611"/>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21F8E60-E06F-45FE-A4B6-1CE0930E9B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ED6C7635-3D6C-4AFC-94AB-B4A84BEA340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345EA08-000B-4D78-9426-2031D2769B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EFEBA34-5D64-4CA9-8E4D-0BAEA6BB880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817850B-690B-4F9C-9768-A1978FAC71F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56AA9D3-9D63-4B97-9488-ABCA0F2DD458}"/>
              </a:ext>
            </a:extLst>
            <ns0:hlinkClick xmlns:ns0="http://schemas.openxmlformats.org/drawingml/2006/main" xmlns:ns1="http://schemas.openxmlformats.org/officeDocument/2006/relationships" ns1:id="rIdInteractive3">
              <ns0:snd ns1:embed="rIdEmbeddedAudio4" name="HSK3-5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3877523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C40A8DD-78FA-40EC-84A2-1EAB7A7CD0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HSK3-58</a:t>
            </a:r>
          </a:p>
        </p:txBody>
      </p:sp>
      <p:sp>
        <p:nvSpPr>
          <p:cNvPr id="2" name="heading">
            <a:extLst xmlns:a="http://schemas.openxmlformats.org/drawingml/2006/main">
              <a:ext uri="{FF2B5EF4-FFF2-40B4-BE49-F238E27FC236}">
                <a16:creationId xmlns:a16="http://schemas.microsoft.com/office/drawing/2014/main" id="{C109B5A2-8242-49D4-98F2-8F376ED72B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483FA2C-B588-4885-BD09-463CE84607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8098F94-C8B0-41A4-9A7E-07612FCFF17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9939255-B949-418C-AACC-055AC818908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02974435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1862BC-B16C-4D48-86FD-F77E75471A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64765D93-9298-494B-8007-8FAE8E5061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Dự án cuối khóa và định hướng tiếp theo</a:t>
            </a:r>
          </a:p>
        </p:txBody>
      </p:sp>
      <p:sp>
        <p:nvSpPr>
          <p:cNvPr id="3" name="page">
            <a:extLst xmlns:a="http://schemas.openxmlformats.org/drawingml/2006/main">
              <a:ext uri="{FF2B5EF4-FFF2-40B4-BE49-F238E27FC236}">
                <a16:creationId xmlns:a16="http://schemas.microsoft.com/office/drawing/2014/main" id="{6534AB53-C311-4DB7-B956-83077B2161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AA66E38-8631-4D97-9EB3-8DFF8114F79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根据调查…… và đọc tìm chi tiết.</a:t>
            </a:r>
          </a:p>
        </p:txBody>
      </p:sp>
      <p:sp>
        <p:nvSpPr>
          <p:cNvPr id="5" name="duration">
            <a:extLst xmlns:a="http://schemas.openxmlformats.org/drawingml/2006/main">
              <a:ext uri="{FF2B5EF4-FFF2-40B4-BE49-F238E27FC236}">
                <a16:creationId xmlns:a16="http://schemas.microsoft.com/office/drawing/2014/main" id="{A5ECF90B-C2F0-48BD-9A8B-434C205ED3A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389717584"/>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186B16A-C98E-41F8-9266-BA358DB342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B3342EB3-8AAA-43FF-841F-5450411F38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165CF6A-7E24-41F8-8CCD-E7A2ACE81C1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204C4C4-2BB7-47F1-B2DB-14260C4A9D9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关键词     联系方法     说明会</a:t>
            </a:r>
          </a:p>
        </p:txBody>
      </p:sp>
      <p:sp>
        <p:nvSpPr>
          <p:cNvPr id="5" name="retrieval">
            <a:extLst xmlns:a="http://schemas.openxmlformats.org/drawingml/2006/main">
              <a:ext uri="{FF2B5EF4-FFF2-40B4-BE49-F238E27FC236}">
                <a16:creationId xmlns:a16="http://schemas.microsoft.com/office/drawing/2014/main" id="{92C7C919-76AD-4508-8EF4-DCDD3ED53B7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45754493"/>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19255E4C-D1C2-4E7E-91B1-FF2D795190D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3DACAF1C-BF88-418D-80D0-F4EF13E965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EA417B3-043F-403E-98F5-C87F49AC01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D5EDCE0-7EA8-4D3C-98ED-0FFDD0EF95B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例子</a:t>
            </a:r>
          </a:p>
        </p:txBody>
      </p:sp>
      <p:sp>
        <p:nvSpPr>
          <p:cNvPr id="5" name="py0">
            <a:extLst xmlns:a="http://schemas.openxmlformats.org/drawingml/2006/main">
              <a:ext uri="{FF2B5EF4-FFF2-40B4-BE49-F238E27FC236}">
                <a16:creationId xmlns:a16="http://schemas.microsoft.com/office/drawing/2014/main" id="{C8EBAE0B-6B00-49B7-BAC8-C64BA68F6DF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lì zi</a:t>
            </a:r>
          </a:p>
        </p:txBody>
      </p:sp>
      <p:sp>
        <p:nvSpPr>
          <p:cNvPr id="6" name="vi0">
            <a:extLst xmlns:a="http://schemas.openxmlformats.org/drawingml/2006/main">
              <a:ext uri="{FF2B5EF4-FFF2-40B4-BE49-F238E27FC236}">
                <a16:creationId xmlns:a16="http://schemas.microsoft.com/office/drawing/2014/main" id="{69BD6589-0901-4925-9914-8C4579DA7E4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ví dụ</a:t>
            </a:r>
          </a:p>
        </p:txBody>
      </p:sp>
      <p:sp>
        <p:nvSpPr>
          <p:cNvPr id="7" name="zh1">
            <a:extLst xmlns:a="http://schemas.openxmlformats.org/drawingml/2006/main">
              <a:ext uri="{FF2B5EF4-FFF2-40B4-BE49-F238E27FC236}">
                <a16:creationId xmlns:a16="http://schemas.microsoft.com/office/drawing/2014/main" id="{E66C638D-3CA2-46F3-966C-00CC25A3DBD0}"/>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证据</a:t>
            </a:r>
          </a:p>
        </p:txBody>
      </p:sp>
      <p:sp>
        <p:nvSpPr>
          <p:cNvPr id="8" name="py1">
            <a:extLst xmlns:a="http://schemas.openxmlformats.org/drawingml/2006/main">
              <a:ext uri="{FF2B5EF4-FFF2-40B4-BE49-F238E27FC236}">
                <a16:creationId xmlns:a16="http://schemas.microsoft.com/office/drawing/2014/main" id="{53D6BBE0-DB80-4172-B504-2669DD6E30A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zhèng jù</a:t>
            </a:r>
          </a:p>
        </p:txBody>
      </p:sp>
      <p:sp>
        <p:nvSpPr>
          <p:cNvPr id="9" name="vi1">
            <a:extLst xmlns:a="http://schemas.openxmlformats.org/drawingml/2006/main">
              <a:ext uri="{FF2B5EF4-FFF2-40B4-BE49-F238E27FC236}">
                <a16:creationId xmlns:a16="http://schemas.microsoft.com/office/drawing/2014/main" id="{5543B9C5-3E90-4EE5-BA63-9F862E6F4AC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bằng chứng</a:t>
            </a:r>
          </a:p>
        </p:txBody>
      </p:sp>
      <p:sp>
        <p:nvSpPr>
          <p:cNvPr id="10" name="zh2">
            <a:extLst xmlns:a="http://schemas.openxmlformats.org/drawingml/2006/main">
              <a:ext uri="{FF2B5EF4-FFF2-40B4-BE49-F238E27FC236}">
                <a16:creationId xmlns:a16="http://schemas.microsoft.com/office/drawing/2014/main" id="{86213B4C-5414-463D-AB52-2AC5E5BC469E}"/>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练习展示</a:t>
            </a:r>
          </a:p>
        </p:txBody>
      </p:sp>
      <p:sp>
        <p:nvSpPr>
          <p:cNvPr id="11" name="py2">
            <a:extLst xmlns:a="http://schemas.openxmlformats.org/drawingml/2006/main">
              <a:ext uri="{FF2B5EF4-FFF2-40B4-BE49-F238E27FC236}">
                <a16:creationId xmlns:a16="http://schemas.microsoft.com/office/drawing/2014/main" id="{DEC4EA09-9AD4-46E1-ADC1-59208183B30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liàn xí zhǎn shì</a:t>
            </a:r>
          </a:p>
        </p:txBody>
      </p:sp>
      <p:sp>
        <p:nvSpPr>
          <p:cNvPr id="12" name="vi2">
            <a:extLst xmlns:a="http://schemas.openxmlformats.org/drawingml/2006/main">
              <a:ext uri="{FF2B5EF4-FFF2-40B4-BE49-F238E27FC236}">
                <a16:creationId xmlns:a16="http://schemas.microsoft.com/office/drawing/2014/main" id="{C5E4D077-AAFB-46A4-AC4F-810A1ECFE0B3}"/>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luyện trình bày</a:t>
            </a:r>
          </a:p>
        </p:txBody>
      </p:sp>
      <p:sp>
        <p:nvSpPr>
          <p:cNvPr id="13" name="zh3">
            <a:extLst xmlns:a="http://schemas.openxmlformats.org/drawingml/2006/main">
              <a:ext uri="{FF2B5EF4-FFF2-40B4-BE49-F238E27FC236}">
                <a16:creationId xmlns:a16="http://schemas.microsoft.com/office/drawing/2014/main" id="{81FEF162-86FC-471E-82B7-E3AC6FCC50AB}"/>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提问</a:t>
            </a:r>
          </a:p>
        </p:txBody>
      </p:sp>
      <p:sp>
        <p:nvSpPr>
          <p:cNvPr id="14" name="py3">
            <a:extLst xmlns:a="http://schemas.openxmlformats.org/drawingml/2006/main">
              <a:ext uri="{FF2B5EF4-FFF2-40B4-BE49-F238E27FC236}">
                <a16:creationId xmlns:a16="http://schemas.microsoft.com/office/drawing/2014/main" id="{88726E7B-44CD-4D10-9862-D66E1EE9124C}"/>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 wèn</a:t>
            </a:r>
          </a:p>
        </p:txBody>
      </p:sp>
      <p:sp>
        <p:nvSpPr>
          <p:cNvPr id="15" name="vi3">
            <a:extLst xmlns:a="http://schemas.openxmlformats.org/drawingml/2006/main">
              <a:ext uri="{FF2B5EF4-FFF2-40B4-BE49-F238E27FC236}">
                <a16:creationId xmlns:a16="http://schemas.microsoft.com/office/drawing/2014/main" id="{5D7A8F21-B456-4DE7-83AB-F0E2F826B56A}"/>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đặt câu hỏi</a:t>
            </a:r>
          </a:p>
        </p:txBody>
      </p:sp>
      <p:sp>
        <p:nvSpPr>
          <p:cNvPr id="16" name="zh4">
            <a:extLst xmlns:a="http://schemas.openxmlformats.org/drawingml/2006/main">
              <a:ext uri="{FF2B5EF4-FFF2-40B4-BE49-F238E27FC236}">
                <a16:creationId xmlns:a16="http://schemas.microsoft.com/office/drawing/2014/main" id="{2B9C3683-3F3B-4A72-B870-298320651641}"/>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回答问题</a:t>
            </a:r>
          </a:p>
        </p:txBody>
      </p:sp>
      <p:sp>
        <p:nvSpPr>
          <p:cNvPr id="17" name="py4">
            <a:extLst xmlns:a="http://schemas.openxmlformats.org/drawingml/2006/main">
              <a:ext uri="{FF2B5EF4-FFF2-40B4-BE49-F238E27FC236}">
                <a16:creationId xmlns:a16="http://schemas.microsoft.com/office/drawing/2014/main" id="{4641C982-BB7D-438C-916B-8846184302A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huí dá wèn tí</a:t>
            </a:r>
          </a:p>
        </p:txBody>
      </p:sp>
      <p:sp>
        <p:nvSpPr>
          <p:cNvPr id="18" name="vi4">
            <a:extLst xmlns:a="http://schemas.openxmlformats.org/drawingml/2006/main">
              <a:ext uri="{FF2B5EF4-FFF2-40B4-BE49-F238E27FC236}">
                <a16:creationId xmlns:a16="http://schemas.microsoft.com/office/drawing/2014/main" id="{A7B57F35-DBB5-40A9-9AF7-F5877D8BB90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 lời câu hỏi</a:t>
            </a:r>
          </a:p>
        </p:txBody>
      </p:sp>
      <p:sp>
        <p:nvSpPr>
          <p:cNvPr id="19" name="zh5">
            <a:extLst xmlns:a="http://schemas.openxmlformats.org/drawingml/2006/main">
              <a:ext uri="{FF2B5EF4-FFF2-40B4-BE49-F238E27FC236}">
                <a16:creationId xmlns:a16="http://schemas.microsoft.com/office/drawing/2014/main" id="{9D748B5A-1662-49DE-90BC-E32ABB1C0EFB}"/>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反馈</a:t>
            </a:r>
          </a:p>
        </p:txBody>
      </p:sp>
      <p:sp>
        <p:nvSpPr>
          <p:cNvPr id="20" name="py5">
            <a:extLst xmlns:a="http://schemas.openxmlformats.org/drawingml/2006/main">
              <a:ext uri="{FF2B5EF4-FFF2-40B4-BE49-F238E27FC236}">
                <a16:creationId xmlns:a16="http://schemas.microsoft.com/office/drawing/2014/main" id="{77AF8EDD-6329-4507-9C90-AC2CBB18147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fǎn kuì</a:t>
            </a:r>
          </a:p>
        </p:txBody>
      </p:sp>
      <p:sp>
        <p:nvSpPr>
          <p:cNvPr id="21" name="vi5">
            <a:extLst xmlns:a="http://schemas.openxmlformats.org/drawingml/2006/main">
              <a:ext uri="{FF2B5EF4-FFF2-40B4-BE49-F238E27FC236}">
                <a16:creationId xmlns:a16="http://schemas.microsoft.com/office/drawing/2014/main" id="{B986EFED-90E8-4E10-B6D5-7324CA54D8AC}"/>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phản hồi</a:t>
            </a:r>
          </a:p>
        </p:txBody>
      </p:sp>
      <p:sp>
        <p:nvSpPr>
          <p:cNvPr id="22" name="zh6">
            <a:extLst xmlns:a="http://schemas.openxmlformats.org/drawingml/2006/main">
              <a:ext uri="{FF2B5EF4-FFF2-40B4-BE49-F238E27FC236}">
                <a16:creationId xmlns:a16="http://schemas.microsoft.com/office/drawing/2014/main" id="{F6682D43-D761-4A89-B499-98373462B883}"/>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改进</a:t>
            </a:r>
          </a:p>
        </p:txBody>
      </p:sp>
      <p:sp>
        <p:nvSpPr>
          <p:cNvPr id="23" name="py6">
            <a:extLst xmlns:a="http://schemas.openxmlformats.org/drawingml/2006/main">
              <a:ext uri="{FF2B5EF4-FFF2-40B4-BE49-F238E27FC236}">
                <a16:creationId xmlns:a16="http://schemas.microsoft.com/office/drawing/2014/main" id="{196F47AC-9715-4A57-85B1-41FE412C96D7}"/>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gǎi jìn</a:t>
            </a:r>
          </a:p>
        </p:txBody>
      </p:sp>
      <p:sp>
        <p:nvSpPr>
          <p:cNvPr id="24" name="vi6">
            <a:extLst xmlns:a="http://schemas.openxmlformats.org/drawingml/2006/main">
              <a:ext uri="{FF2B5EF4-FFF2-40B4-BE49-F238E27FC236}">
                <a16:creationId xmlns:a16="http://schemas.microsoft.com/office/drawing/2014/main" id="{30ABB356-A6D5-4954-8676-3FEFC908EEC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cải thiện</a:t>
            </a:r>
          </a:p>
        </p:txBody>
      </p:sp>
      <p:sp>
        <p:nvSpPr>
          <p:cNvPr id="25" name="zh7">
            <a:extLst xmlns:a="http://schemas.openxmlformats.org/drawingml/2006/main">
              <a:ext uri="{FF2B5EF4-FFF2-40B4-BE49-F238E27FC236}">
                <a16:creationId xmlns:a16="http://schemas.microsoft.com/office/drawing/2014/main" id="{286A291C-1BC9-45F9-A500-1D9E33C87515}"/>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优势</a:t>
            </a:r>
          </a:p>
        </p:txBody>
      </p:sp>
      <p:sp>
        <p:nvSpPr>
          <p:cNvPr id="26" name="py7">
            <a:extLst xmlns:a="http://schemas.openxmlformats.org/drawingml/2006/main">
              <a:ext uri="{FF2B5EF4-FFF2-40B4-BE49-F238E27FC236}">
                <a16:creationId xmlns:a16="http://schemas.microsoft.com/office/drawing/2014/main" id="{7E26FA69-E93A-4DF1-A0A7-4C9DCA0AA38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yōu shì</a:t>
            </a:r>
          </a:p>
        </p:txBody>
      </p:sp>
      <p:sp>
        <p:nvSpPr>
          <p:cNvPr id="27" name="vi7">
            <a:extLst xmlns:a="http://schemas.openxmlformats.org/drawingml/2006/main">
              <a:ext uri="{FF2B5EF4-FFF2-40B4-BE49-F238E27FC236}">
                <a16:creationId xmlns:a16="http://schemas.microsoft.com/office/drawing/2014/main" id="{C8C2C4FD-B686-4006-A81E-0C545E0543D8}"/>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thế mạnh</a:t>
            </a:r>
          </a:p>
        </p:txBody>
      </p:sp>
    </p:spTree>
    <p:extLst>
      <p:ext uri="{BB962C8B-B14F-4D97-AF65-F5344CB8AC3E}">
        <p14:creationId xmlns:p14="http://schemas.microsoft.com/office/powerpoint/2010/main" val="1882058859"/>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D051FAE9-4109-4230-9E0D-DA3A3E965B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1EB342FD-87F1-4308-ABF3-4FC3594571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6AE7A00-6B5A-4BF4-BBFF-C83E6A07E7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1AF9834-536B-45DE-84F7-A44CEBA777E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灯</a:t>
            </a:r>
          </a:p>
        </p:txBody>
      </p:sp>
      <p:sp>
        <p:nvSpPr>
          <p:cNvPr id="5" name="py0">
            <a:extLst xmlns:a="http://schemas.openxmlformats.org/drawingml/2006/main">
              <a:ext uri="{FF2B5EF4-FFF2-40B4-BE49-F238E27FC236}">
                <a16:creationId xmlns:a16="http://schemas.microsoft.com/office/drawing/2014/main" id="{2670E6AD-664D-4E31-9A91-2A16AB9B19C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dēng</a:t>
            </a:r>
          </a:p>
        </p:txBody>
      </p:sp>
      <p:sp>
        <p:nvSpPr>
          <p:cNvPr id="6" name="vi0">
            <a:extLst xmlns:a="http://schemas.openxmlformats.org/drawingml/2006/main">
              <a:ext uri="{FF2B5EF4-FFF2-40B4-BE49-F238E27FC236}">
                <a16:creationId xmlns:a16="http://schemas.microsoft.com/office/drawing/2014/main" id="{53C8C5BB-E888-49FC-9D19-225890D11AF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đèn</a:t>
            </a:r>
          </a:p>
        </p:txBody>
      </p:sp>
      <p:sp>
        <p:nvSpPr>
          <p:cNvPr id="7" name="zh1">
            <a:extLst xmlns:a="http://schemas.openxmlformats.org/drawingml/2006/main">
              <a:ext uri="{FF2B5EF4-FFF2-40B4-BE49-F238E27FC236}">
                <a16:creationId xmlns:a16="http://schemas.microsoft.com/office/drawing/2014/main" id="{99D096A0-FA03-4FD3-A12A-79C9AC2470E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极</a:t>
            </a:r>
          </a:p>
        </p:txBody>
      </p:sp>
      <p:sp>
        <p:nvSpPr>
          <p:cNvPr id="8" name="py1">
            <a:extLst xmlns:a="http://schemas.openxmlformats.org/drawingml/2006/main">
              <a:ext uri="{FF2B5EF4-FFF2-40B4-BE49-F238E27FC236}">
                <a16:creationId xmlns:a16="http://schemas.microsoft.com/office/drawing/2014/main" id="{7BFD223A-F310-446D-90B5-E9A53B99705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jí</a:t>
            </a:r>
          </a:p>
        </p:txBody>
      </p:sp>
      <p:sp>
        <p:nvSpPr>
          <p:cNvPr id="9" name="vi1">
            <a:extLst xmlns:a="http://schemas.openxmlformats.org/drawingml/2006/main">
              <a:ext uri="{FF2B5EF4-FFF2-40B4-BE49-F238E27FC236}">
                <a16:creationId xmlns:a16="http://schemas.microsoft.com/office/drawing/2014/main" id="{32CB9969-F7DA-462E-A5DA-61753641930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cực kỳ</a:t>
            </a:r>
          </a:p>
        </p:txBody>
      </p:sp>
      <p:sp>
        <p:nvSpPr>
          <p:cNvPr id="10" name="zh2">
            <a:extLst xmlns:a="http://schemas.openxmlformats.org/drawingml/2006/main">
              <a:ext uri="{FF2B5EF4-FFF2-40B4-BE49-F238E27FC236}">
                <a16:creationId xmlns:a16="http://schemas.microsoft.com/office/drawing/2014/main" id="{7CD73B5E-C532-4A9A-8CB5-D9B21760842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名单</a:t>
            </a:r>
          </a:p>
        </p:txBody>
      </p:sp>
      <p:sp>
        <p:nvSpPr>
          <p:cNvPr id="11" name="py2">
            <a:extLst xmlns:a="http://schemas.openxmlformats.org/drawingml/2006/main">
              <a:ext uri="{FF2B5EF4-FFF2-40B4-BE49-F238E27FC236}">
                <a16:creationId xmlns:a16="http://schemas.microsoft.com/office/drawing/2014/main" id="{8AE04B97-AE28-439E-B1D3-4193A775208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míngdān</a:t>
            </a:r>
          </a:p>
        </p:txBody>
      </p:sp>
      <p:sp>
        <p:nvSpPr>
          <p:cNvPr id="12" name="vi2">
            <a:extLst xmlns:a="http://schemas.openxmlformats.org/drawingml/2006/main">
              <a:ext uri="{FF2B5EF4-FFF2-40B4-BE49-F238E27FC236}">
                <a16:creationId xmlns:a16="http://schemas.microsoft.com/office/drawing/2014/main" id="{E060A3C6-3235-47E8-9CF1-2919C4D7A82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danh sách</a:t>
            </a:r>
          </a:p>
        </p:txBody>
      </p:sp>
      <p:sp>
        <p:nvSpPr>
          <p:cNvPr id="13" name="zh3">
            <a:extLst xmlns:a="http://schemas.openxmlformats.org/drawingml/2006/main">
              <a:ext uri="{FF2B5EF4-FFF2-40B4-BE49-F238E27FC236}">
                <a16:creationId xmlns:a16="http://schemas.microsoft.com/office/drawing/2014/main" id="{8224979A-719A-48EC-B630-9ABD33558E9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糖</a:t>
            </a:r>
          </a:p>
        </p:txBody>
      </p:sp>
      <p:sp>
        <p:nvSpPr>
          <p:cNvPr id="14" name="py3">
            <a:extLst xmlns:a="http://schemas.openxmlformats.org/drawingml/2006/main">
              <a:ext uri="{FF2B5EF4-FFF2-40B4-BE49-F238E27FC236}">
                <a16:creationId xmlns:a16="http://schemas.microsoft.com/office/drawing/2014/main" id="{4315EF2E-9812-48D1-89B4-2C1399D64A4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táng</a:t>
            </a:r>
          </a:p>
        </p:txBody>
      </p:sp>
      <p:sp>
        <p:nvSpPr>
          <p:cNvPr id="15" name="vi3">
            <a:extLst xmlns:a="http://schemas.openxmlformats.org/drawingml/2006/main">
              <a:ext uri="{FF2B5EF4-FFF2-40B4-BE49-F238E27FC236}">
                <a16:creationId xmlns:a16="http://schemas.microsoft.com/office/drawing/2014/main" id="{C80295E6-7B66-4AF1-97B6-D9393162C87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đường kẹo</a:t>
            </a:r>
          </a:p>
        </p:txBody>
      </p:sp>
      <p:sp>
        <p:nvSpPr>
          <p:cNvPr id="16" name="zh4">
            <a:extLst xmlns:a="http://schemas.openxmlformats.org/drawingml/2006/main">
              <a:ext uri="{FF2B5EF4-FFF2-40B4-BE49-F238E27FC236}">
                <a16:creationId xmlns:a16="http://schemas.microsoft.com/office/drawing/2014/main" id="{22183EE2-20D2-45C5-A7EE-BC14FBACF85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用</a:t>
            </a:r>
          </a:p>
        </p:txBody>
      </p:sp>
      <p:sp>
        <p:nvSpPr>
          <p:cNvPr id="17" name="py4">
            <a:extLst xmlns:a="http://schemas.openxmlformats.org/drawingml/2006/main">
              <a:ext uri="{FF2B5EF4-FFF2-40B4-BE49-F238E27FC236}">
                <a16:creationId xmlns:a16="http://schemas.microsoft.com/office/drawing/2014/main" id="{B0F29278-9C25-43A3-9112-67DD8A8868F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yòng</a:t>
            </a:r>
          </a:p>
        </p:txBody>
      </p:sp>
      <p:sp>
        <p:nvSpPr>
          <p:cNvPr id="18" name="vi4">
            <a:extLst xmlns:a="http://schemas.openxmlformats.org/drawingml/2006/main">
              <a:ext uri="{FF2B5EF4-FFF2-40B4-BE49-F238E27FC236}">
                <a16:creationId xmlns:a16="http://schemas.microsoft.com/office/drawing/2014/main" id="{23595BC2-AF24-4ACC-88AE-AE13B273D430}"/>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dùng</a:t>
            </a:r>
          </a:p>
        </p:txBody>
      </p:sp>
    </p:spTree>
    <p:extLst>
      <p:ext uri="{BB962C8B-B14F-4D97-AF65-F5344CB8AC3E}">
        <p14:creationId xmlns:p14="http://schemas.microsoft.com/office/powerpoint/2010/main" val="125293065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6A6DE6-7783-42BB-9C6A-F35568B3C5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F5291016-1CCF-4610-A4C7-671FF3D01A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9E25262-2A16-49CA-84BC-10E312C06A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F071234-C134-4A55-9119-6616BEC6C1A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根据调查……</a:t>
            </a:r>
          </a:p>
        </p:txBody>
      </p:sp>
      <p:sp>
        <p:nvSpPr>
          <p:cNvPr id="5" name="rule">
            <a:extLst xmlns:a="http://schemas.openxmlformats.org/drawingml/2006/main">
              <a:ext uri="{FF2B5EF4-FFF2-40B4-BE49-F238E27FC236}">
                <a16:creationId xmlns:a16="http://schemas.microsoft.com/office/drawing/2014/main" id="{C44A04CB-B42E-4CA1-AB06-ADBE8AF6AC04}"/>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根据调查，大家最喜欢周末活动。 Theo khảo sát mọi người thích hoạt</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động cuối tuần nhất.</a:t>
            </a:r>
          </a:p>
        </p:txBody>
      </p:sp>
    </p:spTree>
    <p:extLst>
      <p:ext uri="{BB962C8B-B14F-4D97-AF65-F5344CB8AC3E}">
        <p14:creationId xmlns:p14="http://schemas.microsoft.com/office/powerpoint/2010/main" val="207743597"/>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AD9C07B-B758-441B-B9F0-65CC94C4195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767EDDF5-1CDE-4489-A61C-8A968A305C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DBEC8D9-2877-4413-BB15-F5F0CC6CD3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2347FE6-DFD4-4C77-BB6A-77881232B26E}"/>
              </a:ext>
            </a:extLst>
            <ns0:hlinkClick xmlns:ns0="http://schemas.openxmlformats.org/drawingml/2006/main" xmlns:ns1="http://schemas.openxmlformats.org/officeDocument/2006/relationships" ns1:id="rIdInteractive3">
              <ns0:snd ns1:embed="rIdEmbeddedAudio4" name="HSK3-5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70185F1-DCD7-4E84-B313-7AB34AB88B2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69C4ECFE-9B04-4DB8-86EF-FE4716C48F2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89975384"/>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080586D-5C35-4475-B9CC-9C6A4EDDD6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1C45FCAC-F98F-41B3-810F-249B95F2FA9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C1EE108-E491-4F58-833E-C7AA70F8FCD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55805EC-5200-4135-A426-FB3EC46809C1}"/>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小林采访了十位同学，询问周末喜欢做什么。六个人喜欢运动，四个人喜欢看电影。</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他准备先说明问题，再介绍结果。</a:t>
            </a:r>
          </a:p>
        </p:txBody>
      </p:sp>
      <p:sp>
        <p:nvSpPr>
          <p:cNvPr id="5" name="q0">
            <a:extLst xmlns:a="http://schemas.openxmlformats.org/drawingml/2006/main">
              <a:ext uri="{FF2B5EF4-FFF2-40B4-BE49-F238E27FC236}">
                <a16:creationId xmlns:a16="http://schemas.microsoft.com/office/drawing/2014/main" id="{9667D700-BC97-4407-9B16-2D7374EAEA0D}"/>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小林采访了几个人？</a:t>
            </a:r>
          </a:p>
        </p:txBody>
      </p:sp>
      <p:sp>
        <p:nvSpPr>
          <p:cNvPr id="6" name="q1">
            <a:extLst xmlns:a="http://schemas.openxmlformats.org/drawingml/2006/main">
              <a:ext uri="{FF2B5EF4-FFF2-40B4-BE49-F238E27FC236}">
                <a16:creationId xmlns:a16="http://schemas.microsoft.com/office/drawing/2014/main" id="{331C060D-2583-4228-8259-C092E5BBA339}"/>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几个人喜欢运动？</a:t>
            </a:r>
          </a:p>
        </p:txBody>
      </p:sp>
    </p:spTree>
    <p:extLst>
      <p:ext uri="{BB962C8B-B14F-4D97-AF65-F5344CB8AC3E}">
        <p14:creationId xmlns:p14="http://schemas.microsoft.com/office/powerpoint/2010/main" val="33542909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8323539-0A0F-4B5F-8D0C-E1ED524584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BDE38CEB-3999-494A-B24C-3C2F27D8C88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C09833D-E66D-4DE1-905E-809AE632A9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AD630FD-DBAD-4ACD-A717-F412FC493AD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几个人喜欢运动？</a:t>
            </a:r>
          </a:p>
        </p:txBody>
      </p:sp>
      <p:sp>
        <p:nvSpPr>
          <p:cNvPr id="5" name="audio_game">
            <a:extLst xmlns:a="http://schemas.openxmlformats.org/drawingml/2006/main">
              <a:ext uri="{FF2B5EF4-FFF2-40B4-BE49-F238E27FC236}">
                <a16:creationId xmlns:a16="http://schemas.microsoft.com/office/drawing/2014/main" id="{5E69E130-E649-42C6-9590-33C7F56286B4}"/>
              </a:ext>
            </a:extLst>
            <ns0:hlinkClick xmlns:ns0="http://schemas.openxmlformats.org/drawingml/2006/main" xmlns:ns1="http://schemas.openxmlformats.org/officeDocument/2006/relationships" ns1:id="rIdInteractive3">
              <ns0:snd ns1:embed="rIdEmbeddedAudio4" name="HSK3-5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7830C8B-2865-442B-9326-121D846CB50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25B06217-054F-4496-B0E2-60F7259AB0F7}"/>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六个人。</a:t>
            </a:r>
          </a:p>
        </p:txBody>
      </p:sp>
      <p:sp>
        <p:nvSpPr>
          <p:cNvPr id="8" name="choice_2">
            <a:extLst xmlns:a="http://schemas.openxmlformats.org/drawingml/2006/main">
              <a:ext uri="{FF2B5EF4-FFF2-40B4-BE49-F238E27FC236}">
                <a16:creationId xmlns:a16="http://schemas.microsoft.com/office/drawing/2014/main" id="{CD7322E4-6D04-4DCF-8EB2-20675285BD6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十个人。</a:t>
            </a:r>
          </a:p>
        </p:txBody>
      </p:sp>
    </p:spTree>
    <p:extLst>
      <p:ext uri="{BB962C8B-B14F-4D97-AF65-F5344CB8AC3E}">
        <p14:creationId xmlns:p14="http://schemas.microsoft.com/office/powerpoint/2010/main" val="1500905535"/>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B94B41-0F55-43DD-A71E-3DCD3CFFD7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EF94D731-10EF-41F0-8B0F-2A741512AE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C640519-C40E-4DEC-AD16-5E13FB10BE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9031508-817B-4EEE-86D5-15D79F187AD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六个人。 Đối chiếu bài đọc để nêu bằng chứng.</a:t>
            </a:r>
          </a:p>
        </p:txBody>
      </p:sp>
      <p:sp>
        <p:nvSpPr>
          <p:cNvPr id="5" name="stretch">
            <a:extLst xmlns:a="http://schemas.openxmlformats.org/drawingml/2006/main">
              <a:ext uri="{FF2B5EF4-FFF2-40B4-BE49-F238E27FC236}">
                <a16:creationId xmlns:a16="http://schemas.microsoft.com/office/drawing/2014/main" id="{BB2AA32F-B6D2-4511-AF70-BF9F80EA8D8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C18C0FE-93C1-46C6-8A88-B497092E953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31660051"/>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5466B1-F369-47DB-813F-69FB401784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CEAD0514-B24B-4750-AFE0-34BF0E3461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B1576E9-32F2-4D24-A0FA-A7361A626C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1545DA8-47C5-46CE-A1CD-EC240B3A014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1AABFBC-2CCC-456D-B275-FE0607FD624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63128318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F371460-ECFE-407C-9495-7BD5A7D62A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217DFA2F-5BA2-45BB-B83F-8801C66260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A6217AE-7B48-41B9-ADD2-D7366FDEBD4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3AB6AEA0-21A6-49D6-9CCE-3ECC547B9DBE}"/>
              </a:ext>
            </a:extLst>
          </p:cNvPr>
          <p:cNvSpPr>
            <a:spLocks xmlns:a="http://schemas.openxmlformats.org/drawingml/2006/main" noGrp="1"/>
          </p:cNvSpPr>
          <p:nvPr/>
        </p:nvSpPr>
        <p:spPr>
          <a:xfrm xmlns:a="http://schemas.openxmlformats.org/drawingml/2006/main">
            <a:off x="619125" y="166687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Dự án cuối khóa: khảo sát nhỏ bằng dữ liệu giả định hoặc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tự nguyện, trình bày 3 phút và trả lời hai câu hỏi. Sau đó</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làm bài đánh giá bốn kỹ năng.</a:t>
            </a:r>
          </a:p>
        </p:txBody>
      </p:sp>
      <p:sp>
        <p:nvSpPr>
          <p:cNvPr id="5" name="taskrule">
            <a:extLst xmlns:a="http://schemas.openxmlformats.org/drawingml/2006/main">
              <a:ext uri="{FF2B5EF4-FFF2-40B4-BE49-F238E27FC236}">
                <a16:creationId xmlns:a16="http://schemas.microsoft.com/office/drawing/2014/main" id="{1610B69B-F3BA-407C-B948-67A3E48E1A6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40211996"/>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037C7A5-082F-4252-A52E-3429A350763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CBFE6D2B-4FA3-44D4-AB5D-02022AA2EA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F161732-CC8E-455E-A704-268E52D7429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例"/>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证"/>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据"/>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练"/>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习"/>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31679079"/>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5790AC0-85F9-4B21-88F4-13DDA46FE0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646E9C90-5EB3-4C48-BF1A-5E92806F60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A98629CD-A9EC-462E-AC7F-1A72532D4D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CB6C142-8BE3-4D4F-9488-153757FDABD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4A025A4-BEED-48E8-8507-E2E0729084A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FCAF0885-B3C9-4EB3-9DD8-2F2BC3FF6EDC}"/>
              </a:ext>
            </a:extLst>
            <ns0:hlinkClick xmlns:ns0="http://schemas.openxmlformats.org/drawingml/2006/main" xmlns:ns1="http://schemas.openxmlformats.org/officeDocument/2006/relationships" ns1:id="rIdInteractive3">
              <ns0:snd ns1:embed="rIdEmbeddedAudio4" name="HSK3-5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7763649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BD13992-733A-4B94-B7DC-5DEF7A1EAD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HSK3-59</a:t>
            </a:r>
          </a:p>
        </p:txBody>
      </p:sp>
      <p:sp>
        <p:nvSpPr>
          <p:cNvPr id="2" name="heading">
            <a:extLst xmlns:a="http://schemas.openxmlformats.org/drawingml/2006/main">
              <a:ext uri="{FF2B5EF4-FFF2-40B4-BE49-F238E27FC236}">
                <a16:creationId xmlns:a16="http://schemas.microsoft.com/office/drawing/2014/main" id="{FA386E45-1D76-41E7-B5D0-76925AD169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14FAEC72-386A-4609-83F6-959232D414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5DA2E0E-38AC-4965-ADB8-8CD3479E124D}"/>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D293989-3903-46A2-AC8C-D9F0BD5F2F01}"/>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32845733"/>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C17ACE9-7B10-4BF8-A66C-2EBCA44480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90E100E4-F928-432C-B87F-A63C42A223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Dự án cuối khóa và định hướng tiếp theo</a:t>
            </a:r>
          </a:p>
        </p:txBody>
      </p:sp>
      <p:sp>
        <p:nvSpPr>
          <p:cNvPr id="3" name="page">
            <a:extLst xmlns:a="http://schemas.openxmlformats.org/drawingml/2006/main">
              <a:ext uri="{FF2B5EF4-FFF2-40B4-BE49-F238E27FC236}">
                <a16:creationId xmlns:a16="http://schemas.microsoft.com/office/drawing/2014/main" id="{F8F04199-9D20-421E-87E5-6A3401B279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B28F258-092C-4614-B7FF-41E00AA309E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dự án cuối khóa và định</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hướng tiếp theo và viết sản phẩm ngắn.</a:t>
            </a:r>
          </a:p>
        </p:txBody>
      </p:sp>
      <p:sp>
        <p:nvSpPr>
          <p:cNvPr id="5" name="duration">
            <a:extLst xmlns:a="http://schemas.openxmlformats.org/drawingml/2006/main">
              <a:ext uri="{FF2B5EF4-FFF2-40B4-BE49-F238E27FC236}">
                <a16:creationId xmlns:a16="http://schemas.microsoft.com/office/drawing/2014/main" id="{1696194E-BFDB-4C26-A5E9-691512877FB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924359857"/>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806CAE-4BAC-45C4-B7E8-C3A6FC4748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B731E4CC-C22F-40D0-89AE-2CD1622822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33DCBA48-F48A-427A-95EB-8C45E291F75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28354354-F117-4514-B220-347F568B0C9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展示     主题     调查</a:t>
            </a:r>
          </a:p>
        </p:txBody>
      </p:sp>
      <p:sp>
        <p:nvSpPr>
          <p:cNvPr id="5" name="retrieval">
            <a:extLst xmlns:a="http://schemas.openxmlformats.org/drawingml/2006/main">
              <a:ext uri="{FF2B5EF4-FFF2-40B4-BE49-F238E27FC236}">
                <a16:creationId xmlns:a16="http://schemas.microsoft.com/office/drawing/2014/main" id="{73BB2831-6663-4D96-83EF-B1DF07D88D0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3591911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AFF60475-4736-4AA2-A57E-A39EA940274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A6BE9F7D-A083-49FF-99B4-46613B1DC26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E10C34CD-9218-48AD-B2F1-094DE020A66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5C919EED-56C3-439E-9FA1-A0629B3FBAE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不足</a:t>
            </a:r>
          </a:p>
        </p:txBody>
      </p:sp>
      <p:sp>
        <p:nvSpPr>
          <p:cNvPr id="5" name="py0">
            <a:extLst xmlns:a="http://schemas.openxmlformats.org/drawingml/2006/main">
              <a:ext uri="{FF2B5EF4-FFF2-40B4-BE49-F238E27FC236}">
                <a16:creationId xmlns:a16="http://schemas.microsoft.com/office/drawing/2014/main" id="{80C491E2-861E-4050-9390-90DE9002C38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bù zú</a:t>
            </a:r>
          </a:p>
        </p:txBody>
      </p:sp>
      <p:sp>
        <p:nvSpPr>
          <p:cNvPr id="6" name="vi0">
            <a:extLst xmlns:a="http://schemas.openxmlformats.org/drawingml/2006/main">
              <a:ext uri="{FF2B5EF4-FFF2-40B4-BE49-F238E27FC236}">
                <a16:creationId xmlns:a16="http://schemas.microsoft.com/office/drawing/2014/main" id="{6DEFC08B-0BC7-46A8-B209-5D6DF97EBDE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điểm chưa đủ</a:t>
            </a:r>
          </a:p>
        </p:txBody>
      </p:sp>
      <p:sp>
        <p:nvSpPr>
          <p:cNvPr id="7" name="zh1">
            <a:extLst xmlns:a="http://schemas.openxmlformats.org/drawingml/2006/main">
              <a:ext uri="{FF2B5EF4-FFF2-40B4-BE49-F238E27FC236}">
                <a16:creationId xmlns:a16="http://schemas.microsoft.com/office/drawing/2014/main" id="{25B609F7-B2A8-495A-A934-A711AC60F59A}"/>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下一步</a:t>
            </a:r>
          </a:p>
        </p:txBody>
      </p:sp>
      <p:sp>
        <p:nvSpPr>
          <p:cNvPr id="8" name="py1">
            <a:extLst xmlns:a="http://schemas.openxmlformats.org/drawingml/2006/main">
              <a:ext uri="{FF2B5EF4-FFF2-40B4-BE49-F238E27FC236}">
                <a16:creationId xmlns:a16="http://schemas.microsoft.com/office/drawing/2014/main" id="{F0826B4C-6F02-4ADC-8C46-68886A0204D3}"/>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xià yī bù</a:t>
            </a:r>
          </a:p>
        </p:txBody>
      </p:sp>
      <p:sp>
        <p:nvSpPr>
          <p:cNvPr id="9" name="vi1">
            <a:extLst xmlns:a="http://schemas.openxmlformats.org/drawingml/2006/main">
              <a:ext uri="{FF2B5EF4-FFF2-40B4-BE49-F238E27FC236}">
                <a16:creationId xmlns:a16="http://schemas.microsoft.com/office/drawing/2014/main" id="{EFC4A0E6-1F0E-47F5-89B1-592AEAF49372}"/>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bước tiếp</a:t>
            </a:r>
          </a:p>
        </p:txBody>
      </p:sp>
      <p:sp>
        <p:nvSpPr>
          <p:cNvPr id="10" name="zh2">
            <a:extLst xmlns:a="http://schemas.openxmlformats.org/drawingml/2006/main">
              <a:ext uri="{FF2B5EF4-FFF2-40B4-BE49-F238E27FC236}">
                <a16:creationId xmlns:a16="http://schemas.microsoft.com/office/drawing/2014/main" id="{2729B21C-EF08-433E-AC6D-944AF650458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长期</a:t>
            </a:r>
          </a:p>
        </p:txBody>
      </p:sp>
      <p:sp>
        <p:nvSpPr>
          <p:cNvPr id="11" name="py2">
            <a:extLst xmlns:a="http://schemas.openxmlformats.org/drawingml/2006/main">
              <a:ext uri="{FF2B5EF4-FFF2-40B4-BE49-F238E27FC236}">
                <a16:creationId xmlns:a16="http://schemas.microsoft.com/office/drawing/2014/main" id="{4D2D3F80-F099-4755-9505-5F504AE19F16}"/>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cháng qī</a:t>
            </a:r>
          </a:p>
        </p:txBody>
      </p:sp>
      <p:sp>
        <p:nvSpPr>
          <p:cNvPr id="12" name="vi2">
            <a:extLst xmlns:a="http://schemas.openxmlformats.org/drawingml/2006/main">
              <a:ext uri="{FF2B5EF4-FFF2-40B4-BE49-F238E27FC236}">
                <a16:creationId xmlns:a16="http://schemas.microsoft.com/office/drawing/2014/main" id="{04D0FF21-4960-4023-BD49-0F9EE6F3311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dài hạn</a:t>
            </a:r>
          </a:p>
        </p:txBody>
      </p:sp>
      <p:sp>
        <p:nvSpPr>
          <p:cNvPr id="13" name="zh3">
            <a:extLst xmlns:a="http://schemas.openxmlformats.org/drawingml/2006/main">
              <a:ext uri="{FF2B5EF4-FFF2-40B4-BE49-F238E27FC236}">
                <a16:creationId xmlns:a16="http://schemas.microsoft.com/office/drawing/2014/main" id="{118C593A-C00A-40FB-A629-E9CFCF49D474}"/>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短期</a:t>
            </a:r>
          </a:p>
        </p:txBody>
      </p:sp>
      <p:sp>
        <p:nvSpPr>
          <p:cNvPr id="14" name="py3">
            <a:extLst xmlns:a="http://schemas.openxmlformats.org/drawingml/2006/main">
              <a:ext uri="{FF2B5EF4-FFF2-40B4-BE49-F238E27FC236}">
                <a16:creationId xmlns:a16="http://schemas.microsoft.com/office/drawing/2014/main" id="{4786F754-55C0-4BEA-B00F-CF9633F756F7}"/>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duǎn qī</a:t>
            </a:r>
          </a:p>
        </p:txBody>
      </p:sp>
      <p:sp>
        <p:nvSpPr>
          <p:cNvPr id="15" name="vi3">
            <a:extLst xmlns:a="http://schemas.openxmlformats.org/drawingml/2006/main">
              <a:ext uri="{FF2B5EF4-FFF2-40B4-BE49-F238E27FC236}">
                <a16:creationId xmlns:a16="http://schemas.microsoft.com/office/drawing/2014/main" id="{54B2B1F6-2D80-4B99-AA15-6B0465CDA011}"/>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ngắn hạn</a:t>
            </a:r>
          </a:p>
        </p:txBody>
      </p:sp>
      <p:sp>
        <p:nvSpPr>
          <p:cNvPr id="16" name="zh4">
            <a:extLst xmlns:a="http://schemas.openxmlformats.org/drawingml/2006/main">
              <a:ext uri="{FF2B5EF4-FFF2-40B4-BE49-F238E27FC236}">
                <a16:creationId xmlns:a16="http://schemas.microsoft.com/office/drawing/2014/main" id="{98ED7E4F-8B2B-438A-923B-095FDE2A26EA}"/>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自主学习</a:t>
            </a:r>
          </a:p>
        </p:txBody>
      </p:sp>
      <p:sp>
        <p:nvSpPr>
          <p:cNvPr id="17" name="py4">
            <a:extLst xmlns:a="http://schemas.openxmlformats.org/drawingml/2006/main">
              <a:ext uri="{FF2B5EF4-FFF2-40B4-BE49-F238E27FC236}">
                <a16:creationId xmlns:a16="http://schemas.microsoft.com/office/drawing/2014/main" id="{853D65A8-F60C-4C56-836A-910C897F8E3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zì zhǔ xué xí</a:t>
            </a:r>
          </a:p>
        </p:txBody>
      </p:sp>
      <p:sp>
        <p:nvSpPr>
          <p:cNvPr id="18" name="vi4">
            <a:extLst xmlns:a="http://schemas.openxmlformats.org/drawingml/2006/main">
              <a:ext uri="{FF2B5EF4-FFF2-40B4-BE49-F238E27FC236}">
                <a16:creationId xmlns:a16="http://schemas.microsoft.com/office/drawing/2014/main" id="{12545F88-144F-4CB5-9003-CD315B66E97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tự học</a:t>
            </a:r>
          </a:p>
        </p:txBody>
      </p:sp>
      <p:sp>
        <p:nvSpPr>
          <p:cNvPr id="19" name="zh5">
            <a:extLst xmlns:a="http://schemas.openxmlformats.org/drawingml/2006/main">
              <a:ext uri="{FF2B5EF4-FFF2-40B4-BE49-F238E27FC236}">
                <a16:creationId xmlns:a16="http://schemas.microsoft.com/office/drawing/2014/main" id="{614A97AB-F998-4437-8988-80D56AB32CE9}"/>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实际使用</a:t>
            </a:r>
          </a:p>
        </p:txBody>
      </p:sp>
      <p:sp>
        <p:nvSpPr>
          <p:cNvPr id="20" name="py5">
            <a:extLst xmlns:a="http://schemas.openxmlformats.org/drawingml/2006/main">
              <a:ext uri="{FF2B5EF4-FFF2-40B4-BE49-F238E27FC236}">
                <a16:creationId xmlns:a16="http://schemas.microsoft.com/office/drawing/2014/main" id="{205774FA-68A4-419E-86E8-A5B948EEF5AB}"/>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shí jì shǐ yòng</a:t>
            </a:r>
          </a:p>
        </p:txBody>
      </p:sp>
      <p:sp>
        <p:nvSpPr>
          <p:cNvPr id="21" name="vi5">
            <a:extLst xmlns:a="http://schemas.openxmlformats.org/drawingml/2006/main">
              <a:ext uri="{FF2B5EF4-FFF2-40B4-BE49-F238E27FC236}">
                <a16:creationId xmlns:a16="http://schemas.microsoft.com/office/drawing/2014/main" id="{2E509679-42A8-48C2-86E5-010E176D73DB}"/>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sử dụng thực tế</a:t>
            </a:r>
          </a:p>
        </p:txBody>
      </p:sp>
      <p:sp>
        <p:nvSpPr>
          <p:cNvPr id="22" name="zh6">
            <a:extLst xmlns:a="http://schemas.openxmlformats.org/drawingml/2006/main">
              <a:ext uri="{FF2B5EF4-FFF2-40B4-BE49-F238E27FC236}">
                <a16:creationId xmlns:a16="http://schemas.microsoft.com/office/drawing/2014/main" id="{F7F9D094-824D-437E-8AD3-D26CEF624255}"/>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达到</a:t>
            </a:r>
          </a:p>
        </p:txBody>
      </p:sp>
      <p:sp>
        <p:nvSpPr>
          <p:cNvPr id="23" name="py6">
            <a:extLst xmlns:a="http://schemas.openxmlformats.org/drawingml/2006/main">
              <a:ext uri="{FF2B5EF4-FFF2-40B4-BE49-F238E27FC236}">
                <a16:creationId xmlns:a16="http://schemas.microsoft.com/office/drawing/2014/main" id="{59BBF019-B070-49A0-8715-A1072AC7E9F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dá dào</a:t>
            </a:r>
          </a:p>
        </p:txBody>
      </p:sp>
      <p:sp>
        <p:nvSpPr>
          <p:cNvPr id="24" name="vi6">
            <a:extLst xmlns:a="http://schemas.openxmlformats.org/drawingml/2006/main">
              <a:ext uri="{FF2B5EF4-FFF2-40B4-BE49-F238E27FC236}">
                <a16:creationId xmlns:a16="http://schemas.microsoft.com/office/drawing/2014/main" id="{71DCB2DE-31D6-4537-A0FD-D9B6A22B9DD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đạt</a:t>
            </a:r>
          </a:p>
        </p:txBody>
      </p:sp>
      <p:sp>
        <p:nvSpPr>
          <p:cNvPr id="25" name="zh7">
            <a:extLst xmlns:a="http://schemas.openxmlformats.org/drawingml/2006/main">
              <a:ext uri="{FF2B5EF4-FFF2-40B4-BE49-F238E27FC236}">
                <a16:creationId xmlns:a16="http://schemas.microsoft.com/office/drawing/2014/main" id="{E6E0B9CC-CE5C-448A-A8B0-FC2851872407}"/>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继续</a:t>
            </a:r>
          </a:p>
        </p:txBody>
      </p:sp>
      <p:sp>
        <p:nvSpPr>
          <p:cNvPr id="26" name="py7">
            <a:extLst xmlns:a="http://schemas.openxmlformats.org/drawingml/2006/main">
              <a:ext uri="{FF2B5EF4-FFF2-40B4-BE49-F238E27FC236}">
                <a16:creationId xmlns:a16="http://schemas.microsoft.com/office/drawing/2014/main" id="{26A4B42E-99A4-484E-8FDD-0E3C33144441}"/>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jì xù</a:t>
            </a:r>
          </a:p>
        </p:txBody>
      </p:sp>
      <p:sp>
        <p:nvSpPr>
          <p:cNvPr id="27" name="vi7">
            <a:extLst xmlns:a="http://schemas.openxmlformats.org/drawingml/2006/main">
              <a:ext uri="{FF2B5EF4-FFF2-40B4-BE49-F238E27FC236}">
                <a16:creationId xmlns:a16="http://schemas.microsoft.com/office/drawing/2014/main" id="{703B32F2-9EB9-4D1D-B57A-7C7FE095CBC7}"/>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tiếp tục</a:t>
            </a:r>
          </a:p>
        </p:txBody>
      </p:sp>
    </p:spTree>
    <p:extLst>
      <p:ext uri="{BB962C8B-B14F-4D97-AF65-F5344CB8AC3E}">
        <p14:creationId xmlns:p14="http://schemas.microsoft.com/office/powerpoint/2010/main" val="1198153196"/>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89C972F8-A7B8-43EB-8926-B62EAE09A6E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A2AE4CE3-DE97-4291-95FD-63B9123915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0F7872DD-7351-4B00-88AF-E6F3E93C33F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F543CCCB-293C-4AC9-960C-A213E3E237D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电</a:t>
            </a:r>
          </a:p>
        </p:txBody>
      </p:sp>
      <p:sp>
        <p:nvSpPr>
          <p:cNvPr id="5" name="py0">
            <a:extLst xmlns:a="http://schemas.openxmlformats.org/drawingml/2006/main">
              <a:ext uri="{FF2B5EF4-FFF2-40B4-BE49-F238E27FC236}">
                <a16:creationId xmlns:a16="http://schemas.microsoft.com/office/drawing/2014/main" id="{77AA4D32-540E-45F1-8AED-3D1432A7204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diàn</a:t>
            </a:r>
          </a:p>
        </p:txBody>
      </p:sp>
      <p:sp>
        <p:nvSpPr>
          <p:cNvPr id="6" name="vi0">
            <a:extLst xmlns:a="http://schemas.openxmlformats.org/drawingml/2006/main">
              <a:ext uri="{FF2B5EF4-FFF2-40B4-BE49-F238E27FC236}">
                <a16:creationId xmlns:a16="http://schemas.microsoft.com/office/drawing/2014/main" id="{51189D49-FB6B-4089-B935-DD1AA4BCFA0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điện</a:t>
            </a:r>
          </a:p>
        </p:txBody>
      </p:sp>
      <p:sp>
        <p:nvSpPr>
          <p:cNvPr id="7" name="zh1">
            <a:extLst xmlns:a="http://schemas.openxmlformats.org/drawingml/2006/main">
              <a:ext uri="{FF2B5EF4-FFF2-40B4-BE49-F238E27FC236}">
                <a16:creationId xmlns:a16="http://schemas.microsoft.com/office/drawing/2014/main" id="{FC06D490-1757-4C2F-9AE4-CE58A7FAF15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急</a:t>
            </a:r>
          </a:p>
        </p:txBody>
      </p:sp>
      <p:sp>
        <p:nvSpPr>
          <p:cNvPr id="8" name="py1">
            <a:extLst xmlns:a="http://schemas.openxmlformats.org/drawingml/2006/main">
              <a:ext uri="{FF2B5EF4-FFF2-40B4-BE49-F238E27FC236}">
                <a16:creationId xmlns:a16="http://schemas.microsoft.com/office/drawing/2014/main" id="{D07B3CAD-8DEB-43AF-9E61-B0F6E688FA4E}"/>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jí</a:t>
            </a:r>
          </a:p>
        </p:txBody>
      </p:sp>
      <p:sp>
        <p:nvSpPr>
          <p:cNvPr id="9" name="vi1">
            <a:extLst xmlns:a="http://schemas.openxmlformats.org/drawingml/2006/main">
              <a:ext uri="{FF2B5EF4-FFF2-40B4-BE49-F238E27FC236}">
                <a16:creationId xmlns:a16="http://schemas.microsoft.com/office/drawing/2014/main" id="{C5774BF9-F143-4E14-BFF4-0C32D381771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gấp</a:t>
            </a:r>
          </a:p>
        </p:txBody>
      </p:sp>
      <p:sp>
        <p:nvSpPr>
          <p:cNvPr id="10" name="zh2">
            <a:extLst xmlns:a="http://schemas.openxmlformats.org/drawingml/2006/main">
              <a:ext uri="{FF2B5EF4-FFF2-40B4-BE49-F238E27FC236}">
                <a16:creationId xmlns:a16="http://schemas.microsoft.com/office/drawing/2014/main" id="{EC96315C-C52C-4271-A5C5-7552D81AA0A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名人</a:t>
            </a:r>
          </a:p>
        </p:txBody>
      </p:sp>
      <p:sp>
        <p:nvSpPr>
          <p:cNvPr id="11" name="py2">
            <a:extLst xmlns:a="http://schemas.openxmlformats.org/drawingml/2006/main">
              <a:ext uri="{FF2B5EF4-FFF2-40B4-BE49-F238E27FC236}">
                <a16:creationId xmlns:a16="http://schemas.microsoft.com/office/drawing/2014/main" id="{D49E6B4F-D368-4C24-ADF5-F4DA9D45024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míngrén</a:t>
            </a:r>
          </a:p>
        </p:txBody>
      </p:sp>
      <p:sp>
        <p:nvSpPr>
          <p:cNvPr id="12" name="vi2">
            <a:extLst xmlns:a="http://schemas.openxmlformats.org/drawingml/2006/main">
              <a:ext uri="{FF2B5EF4-FFF2-40B4-BE49-F238E27FC236}">
                <a16:creationId xmlns:a16="http://schemas.microsoft.com/office/drawing/2014/main" id="{498B0446-D390-408C-8BF0-3756B7DB361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người nổi tiếng</a:t>
            </a:r>
          </a:p>
        </p:txBody>
      </p:sp>
      <p:sp>
        <p:nvSpPr>
          <p:cNvPr id="13" name="zh3">
            <a:extLst xmlns:a="http://schemas.openxmlformats.org/drawingml/2006/main">
              <a:ext uri="{FF2B5EF4-FFF2-40B4-BE49-F238E27FC236}">
                <a16:creationId xmlns:a16="http://schemas.microsoft.com/office/drawing/2014/main" id="{ABC24422-B9C3-412E-89E8-D1D4646B351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特别</a:t>
            </a:r>
          </a:p>
        </p:txBody>
      </p:sp>
      <p:sp>
        <p:nvSpPr>
          <p:cNvPr id="14" name="py3">
            <a:extLst xmlns:a="http://schemas.openxmlformats.org/drawingml/2006/main">
              <a:ext uri="{FF2B5EF4-FFF2-40B4-BE49-F238E27FC236}">
                <a16:creationId xmlns:a16="http://schemas.microsoft.com/office/drawing/2014/main" id="{8957256F-D62E-411B-8A01-2C94C49D768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tèbié</a:t>
            </a:r>
          </a:p>
        </p:txBody>
      </p:sp>
      <p:sp>
        <p:nvSpPr>
          <p:cNvPr id="15" name="vi3">
            <a:extLst xmlns:a="http://schemas.openxmlformats.org/drawingml/2006/main">
              <a:ext uri="{FF2B5EF4-FFF2-40B4-BE49-F238E27FC236}">
                <a16:creationId xmlns:a16="http://schemas.microsoft.com/office/drawing/2014/main" id="{EF7D7CDA-7D1C-4B9C-944B-B49092C1DF4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đặc biệt rất</a:t>
            </a:r>
          </a:p>
        </p:txBody>
      </p:sp>
      <p:sp>
        <p:nvSpPr>
          <p:cNvPr id="16" name="zh4">
            <a:extLst xmlns:a="http://schemas.openxmlformats.org/drawingml/2006/main">
              <a:ext uri="{FF2B5EF4-FFF2-40B4-BE49-F238E27FC236}">
                <a16:creationId xmlns:a16="http://schemas.microsoft.com/office/drawing/2014/main" id="{4FA0D5B6-66E8-4436-A6A6-E774C193E69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邮件</a:t>
            </a:r>
          </a:p>
        </p:txBody>
      </p:sp>
      <p:sp>
        <p:nvSpPr>
          <p:cNvPr id="17" name="py4">
            <a:extLst xmlns:a="http://schemas.openxmlformats.org/drawingml/2006/main">
              <a:ext uri="{FF2B5EF4-FFF2-40B4-BE49-F238E27FC236}">
                <a16:creationId xmlns:a16="http://schemas.microsoft.com/office/drawing/2014/main" id="{43A7207F-55B9-4C17-AD41-E4D12716580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yóujiàn</a:t>
            </a:r>
          </a:p>
        </p:txBody>
      </p:sp>
      <p:sp>
        <p:nvSpPr>
          <p:cNvPr id="18" name="vi4">
            <a:extLst xmlns:a="http://schemas.openxmlformats.org/drawingml/2006/main">
              <a:ext uri="{FF2B5EF4-FFF2-40B4-BE49-F238E27FC236}">
                <a16:creationId xmlns:a16="http://schemas.microsoft.com/office/drawing/2014/main" id="{C2058624-DB2A-4446-A040-C7FBB742F42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 email</a:t>
            </a:r>
          </a:p>
        </p:txBody>
      </p:sp>
    </p:spTree>
    <p:extLst>
      <p:ext uri="{BB962C8B-B14F-4D97-AF65-F5344CB8AC3E}">
        <p14:creationId xmlns:p14="http://schemas.microsoft.com/office/powerpoint/2010/main" val="1376939180"/>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5BB2FCF-5342-48D3-9A4B-0449C018C8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022D066F-0651-4A79-B4BB-79317A7CEE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8AF7BD0-375A-425F-B3C0-413A1985CA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1338B16-D766-43C3-AE9A-54F3DEF06E3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接下来打算……</a:t>
            </a:r>
          </a:p>
        </p:txBody>
      </p:sp>
      <p:sp>
        <p:nvSpPr>
          <p:cNvPr id="5" name="rule">
            <a:extLst xmlns:a="http://schemas.openxmlformats.org/drawingml/2006/main">
              <a:ext uri="{FF2B5EF4-FFF2-40B4-BE49-F238E27FC236}">
                <a16:creationId xmlns:a16="http://schemas.microsoft.com/office/drawing/2014/main" id="{6B20AA4C-62D5-4D75-B7CE-BC82B94A0DA8}"/>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接下来我打算继续练口语。 Tiếp theo tôi định tiếp tục luyện nói.</a:t>
            </a:r>
          </a:p>
        </p:txBody>
      </p:sp>
    </p:spTree>
    <p:extLst>
      <p:ext uri="{BB962C8B-B14F-4D97-AF65-F5344CB8AC3E}">
        <p14:creationId xmlns:p14="http://schemas.microsoft.com/office/powerpoint/2010/main" val="1768676599"/>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BA7B65E-C661-462E-8237-2B895F9CAD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E83895CA-8447-40D8-800D-96B3C7DE27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AA836D3-F5D1-4AFF-AAAE-0381915BB74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ECCCD5F2-F2B9-43C0-BBEB-885CF2C21838}"/>
              </a:ext>
            </a:extLst>
            <ns0:hlinkClick xmlns:ns0="http://schemas.openxmlformats.org/drawingml/2006/main" xmlns:ns1="http://schemas.openxmlformats.org/officeDocument/2006/relationships" ns1:id="rIdInteractive3">
              <ns0:snd ns1:embed="rIdEmbeddedAudio4" name="HSK3-6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303532A-5204-4D89-92A2-0B2545B84A5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96D71A2-94BE-4EAC-9C76-D6C097F6114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058256002"/>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C6F5947-FBF2-40D8-A66D-E38E7CBB26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490A9225-9A64-4858-A58C-942A017F71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20F4362-944E-4DFF-93E1-7F177CB608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8F8D7E6-3E08-4D0D-9B7B-4DD916BEE82C}"/>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小林采访了十位同学，询问周末喜欢做什么。六个人喜欢运动，四个人喜欢看电影。</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他准备先说明问题，再介绍结果。</a:t>
            </a:r>
          </a:p>
        </p:txBody>
      </p:sp>
      <p:sp>
        <p:nvSpPr>
          <p:cNvPr id="5" name="q0">
            <a:extLst xmlns:a="http://schemas.openxmlformats.org/drawingml/2006/main">
              <a:ext uri="{FF2B5EF4-FFF2-40B4-BE49-F238E27FC236}">
                <a16:creationId xmlns:a16="http://schemas.microsoft.com/office/drawing/2014/main" id="{472832AA-FEC3-47B9-B036-47E96B9E7468}"/>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小林采访了几个人？</a:t>
            </a:r>
          </a:p>
        </p:txBody>
      </p:sp>
      <p:sp>
        <p:nvSpPr>
          <p:cNvPr id="6" name="q1">
            <a:extLst xmlns:a="http://schemas.openxmlformats.org/drawingml/2006/main">
              <a:ext uri="{FF2B5EF4-FFF2-40B4-BE49-F238E27FC236}">
                <a16:creationId xmlns:a16="http://schemas.microsoft.com/office/drawing/2014/main" id="{D6C03D46-65F8-447B-B53F-97E6039E1C7A}"/>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几个人喜欢运动？</a:t>
            </a:r>
          </a:p>
        </p:txBody>
      </p:sp>
    </p:spTree>
    <p:extLst>
      <p:ext uri="{BB962C8B-B14F-4D97-AF65-F5344CB8AC3E}">
        <p14:creationId xmlns:p14="http://schemas.microsoft.com/office/powerpoint/2010/main" val="1987203530"/>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39D9CC6-E8B4-439E-8C7B-E0DB63EE9C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AD6D3972-A07D-4109-ABF9-14D4380864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ED0D36B-134A-4583-86C3-77C501745F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1A78998-A62C-4EF9-901D-1E04A07307D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4DB02688-C094-4986-B8E0-5BEB717DAF72}"/>
              </a:ext>
            </a:extLst>
            <ns0:hlinkClick xmlns:ns0="http://schemas.openxmlformats.org/drawingml/2006/main" xmlns:ns1="http://schemas.openxmlformats.org/officeDocument/2006/relationships" ns1:id="rIdInteractive3">
              <ns0:snd ns1:embed="rIdEmbeddedAudio4" name="HSK3-6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C1B36E2-4D53-4B34-B44A-03694336342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下一步</a:t>
            </a:r>
          </a:p>
        </p:txBody>
      </p:sp>
      <p:sp>
        <p:nvSpPr>
          <p:cNvPr id="7" name="choice_1">
            <a:extLst xmlns:a="http://schemas.openxmlformats.org/drawingml/2006/main">
              <a:ext uri="{FF2B5EF4-FFF2-40B4-BE49-F238E27FC236}">
                <a16:creationId xmlns:a16="http://schemas.microsoft.com/office/drawing/2014/main" id="{EFE4A3A0-7E9D-4136-801D-0EECEFDA99C2}"/>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长期</a:t>
            </a:r>
          </a:p>
        </p:txBody>
      </p:sp>
      <p:sp>
        <p:nvSpPr>
          <p:cNvPr id="8" name="choice_2">
            <a:extLst xmlns:a="http://schemas.openxmlformats.org/drawingml/2006/main">
              <a:ext uri="{FF2B5EF4-FFF2-40B4-BE49-F238E27FC236}">
                <a16:creationId xmlns:a16="http://schemas.microsoft.com/office/drawing/2014/main" id="{F9D65B38-8823-40DE-8D48-44942738B7C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不足</a:t>
            </a:r>
          </a:p>
        </p:txBody>
      </p:sp>
    </p:spTree>
    <p:extLst>
      <p:ext uri="{BB962C8B-B14F-4D97-AF65-F5344CB8AC3E}">
        <p14:creationId xmlns:p14="http://schemas.microsoft.com/office/powerpoint/2010/main" val="2059904235"/>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951F3E8-E456-418A-8362-BB428CCB7E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9DE273EA-E550-4613-BA21-B90AAC3E57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31031FD-EF27-457B-B943-891E8168DD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1B98E7E-25F7-4915-8FD1-47890E65A23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不足 (bù zú).</a:t>
            </a:r>
          </a:p>
        </p:txBody>
      </p:sp>
      <p:sp>
        <p:nvSpPr>
          <p:cNvPr id="5" name="stretch">
            <a:extLst xmlns:a="http://schemas.openxmlformats.org/drawingml/2006/main">
              <a:ext uri="{FF2B5EF4-FFF2-40B4-BE49-F238E27FC236}">
                <a16:creationId xmlns:a16="http://schemas.microsoft.com/office/drawing/2014/main" id="{D6FC62FF-5623-4578-A01C-E4F81B933F76}"/>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46AEA3D3-EFEA-4BE5-A041-C07DC9533B9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545300128"/>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F7F2E92-C872-4BEB-823A-000F51A00C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C634205C-CFD7-499C-B505-2B9AE956A6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2CD4222-FDAE-4E08-B702-36B2E2C9933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EA56EDA-A13A-4D76-9454-7E0BB7AB5BA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9F29DF2-AC66-4852-A2F3-E8F5D0327EE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10583861"/>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26A3476-5569-450D-A7F5-8345E0810E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30924E40-803A-424A-896B-30E476E271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EA9835C-9449-4C80-B350-D4C2B7BC001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4F9E87C-1BFD-476F-BC57-BCC3C87F99C7}"/>
              </a:ext>
            </a:extLst>
          </p:cNvPr>
          <p:cNvSpPr>
            <a:spLocks xmlns:a="http://schemas.openxmlformats.org/drawingml/2006/main" noGrp="1"/>
          </p:cNvSpPr>
          <p:nvPr/>
        </p:nvSpPr>
        <p:spPr>
          <a:xfrm xmlns:a="http://schemas.openxmlformats.org/drawingml/2006/main">
            <a:off x="619125" y="166687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Dự án cuối khóa: khảo sát nhỏ bằng dữ liệu giả định hoặc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tự nguyện, trình bày 3 phút và trả lời hai câu hỏi. Sau đó</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làm bài đánh giá bốn kỹ năng.</a:t>
            </a:r>
          </a:p>
        </p:txBody>
      </p:sp>
      <p:sp>
        <p:nvSpPr>
          <p:cNvPr id="5" name="taskrule">
            <a:extLst xmlns:a="http://schemas.openxmlformats.org/drawingml/2006/main">
              <a:ext uri="{FF2B5EF4-FFF2-40B4-BE49-F238E27FC236}">
                <a16:creationId xmlns:a16="http://schemas.microsoft.com/office/drawing/2014/main" id="{DA2F11C6-FEB0-4A54-8E06-D812091ABC4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439217515"/>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8F344F6-C8AA-4419-9DE5-97D9259710D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5A1F9B77-491F-426A-84A8-2AAFAA2FCB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59625DC-3807-4166-83AB-913366E3C2E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足"/>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下"/>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步"/>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长"/>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0757330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BE326B6-BA3B-4BB2-8F32-F035FA5622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D060F210-6B63-47E4-A6CE-60C40C58AFB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D9F1BCA-662E-40B5-B759-4F8687B3CA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263168BE-50BB-4B50-A719-3B9AD6FB49F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C90AB2F-E4E5-4F2B-A9DF-154AEF86F90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DC27E04-E312-4C25-BDEC-B7DCD4BAE103}"/>
              </a:ext>
            </a:extLst>
            <ns0:hlinkClick xmlns:ns0="http://schemas.openxmlformats.org/drawingml/2006/main" xmlns:ns1="http://schemas.openxmlformats.org/officeDocument/2006/relationships" ns1:id="rIdInteractive3">
              <ns0:snd ns1:embed="rIdEmbeddedAudio4" name="HSK3-6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80652565"/>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DDC3952-A65F-45A7-82B7-857D03CEF1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HSK3-60</a:t>
            </a:r>
          </a:p>
        </p:txBody>
      </p:sp>
      <p:sp>
        <p:nvSpPr>
          <p:cNvPr id="2" name="heading">
            <a:extLst xmlns:a="http://schemas.openxmlformats.org/drawingml/2006/main">
              <a:ext uri="{FF2B5EF4-FFF2-40B4-BE49-F238E27FC236}">
                <a16:creationId xmlns:a16="http://schemas.microsoft.com/office/drawing/2014/main" id="{0B7F84EF-C8B9-4D4A-BF6A-9636A69412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B98347D-FD7C-45ED-BC68-8DACB5B03A5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C1E61BE-7BA8-4FD9-AF3C-2AC615FD258D}"/>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5E462B8B-0340-4A13-9E6C-71A845FC5D6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0163039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2026-10-18T07:30:16.2630000Z</dcterms:created>
  <dcterms:modified xsi:type="dcterms:W3CDTF">2026-10-18T07:30:16.2630000Z</dcterms:modified>
</coreProperties>
</file>